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96" r:id="rId3"/>
    <p:sldId id="300" r:id="rId4"/>
    <p:sldId id="295" r:id="rId5"/>
    <p:sldId id="261" r:id="rId6"/>
    <p:sldId id="287" r:id="rId7"/>
    <p:sldId id="301" r:id="rId8"/>
    <p:sldId id="262" r:id="rId9"/>
    <p:sldId id="264" r:id="rId10"/>
    <p:sldId id="302" r:id="rId11"/>
    <p:sldId id="289"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66FF33"/>
    <a:srgbClr val="FFFF00"/>
    <a:srgbClr val="CCECFF"/>
    <a:srgbClr val="000000"/>
    <a:srgbClr val="FF0000"/>
    <a:srgbClr val="E5FDFF"/>
    <a:srgbClr val="CCFF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205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1EAB19-90B0-48ED-A565-EE23092B74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69C873-2BCD-4549-AB55-F4931C4AA1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82F442-786E-4F3D-B2A4-956D1E8D327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81000"/>
            <a:ext cx="82296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7C99C74-93D7-43B3-B555-5F20892227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D4F825-5507-48D9-B3B7-A1BBB31547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03E261-F3FF-480B-9F54-75958EE9AD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27CFB4-0554-4809-A827-13C7F159B9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A5A967-E41A-40FE-9A92-B56E128457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F320AA6-5E01-4F51-8904-00932883305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91FF516-6830-4A33-8E32-E17A80F678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ED82DC-1E95-49B1-9295-DE4FF85FB3C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0FACB6-10B1-4909-9CCB-F967CC6CEC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2209CA54-6DB1-4CC9-9BCC-05AC95A43E5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audio" Target="file:///C:\Documents%20and%20Settings\HP%20COMPAQ%206520S\My%20Documents\Vuon-Cay-Cua-Ba%20(1).mp3"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12.xml"/><Relationship Id="rId6" Type="http://schemas.openxmlformats.org/officeDocument/2006/relationships/image" Target="../media/image16.jpeg"/><Relationship Id="rId5" Type="http://schemas.openxmlformats.org/officeDocument/2006/relationships/hyperlink" Target="http://images.google.com.vn/imgres?imgurl=http://www.bee.net.vn/dataimages/200911/original/images177718_T14---tro-chuyen1.jpg&amp;imgrefurl=http://diendan.bacgiangview.com/showthread.php%3Fp%3D48146&amp;usg=__usS2mBg5ibFrLtl8CoV-c-c_ErQ=&amp;h=600&amp;w=400&amp;sz=68&amp;hl=vi&amp;start=42&amp;tbnid=ZLPa3isb4j12SM:&amp;tbnh=135&amp;tbnw=90&amp;prev=/images%3Fq%3Dgi%25C3%25A1o%2Bvi%25C3%25AAn%2Bti%25E1%25BB%2583u%2Bh%25E1%25BB%258Dc%2Bch%25E1%25BA%25A5m%2Bb%25C3%25A0i%26gbv%3D2%26ndsp%3D18%26hl%3Dvi%26sa%3DN%26start%3D36" TargetMode="External"/><Relationship Id="rId4" Type="http://schemas.openxmlformats.org/officeDocument/2006/relationships/image" Target="../media/image7.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7.gif"/><Relationship Id="rId5" Type="http://schemas.openxmlformats.org/officeDocument/2006/relationships/image" Target="../media/image15.gi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pic>
        <p:nvPicPr>
          <p:cNvPr id="3074" name="Picture 2" descr="Blue_Sky_Flowers_HM030_350A"/>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075" name="Text Box 3"/>
          <p:cNvSpPr txBox="1">
            <a:spLocks noChangeArrowheads="1"/>
          </p:cNvSpPr>
          <p:nvPr/>
        </p:nvSpPr>
        <p:spPr bwMode="auto">
          <a:xfrm>
            <a:off x="685800" y="973138"/>
            <a:ext cx="7772400" cy="1465262"/>
          </a:xfrm>
          <a:prstGeom prst="rect">
            <a:avLst/>
          </a:prstGeom>
          <a:noFill/>
          <a:ln w="9525">
            <a:noFill/>
            <a:miter lim="800000"/>
            <a:headEnd/>
            <a:tailEnd/>
          </a:ln>
        </p:spPr>
        <p:txBody>
          <a:bodyPr>
            <a:spAutoFit/>
          </a:bodyPr>
          <a:lstStyle/>
          <a:p>
            <a:pPr algn="ctr" eaLnBrk="1" hangingPunct="1">
              <a:spcBef>
                <a:spcPct val="50000"/>
              </a:spcBef>
            </a:pPr>
            <a:r>
              <a:rPr lang="en-US" sz="3600" b="1">
                <a:solidFill>
                  <a:srgbClr val="CC0066"/>
                </a:solidFill>
                <a:latin typeface="Arial" charset="0"/>
              </a:rPr>
              <a:t>Môn : Chính tả </a:t>
            </a:r>
          </a:p>
          <a:p>
            <a:pPr algn="ctr" eaLnBrk="1" hangingPunct="1">
              <a:spcBef>
                <a:spcPct val="50000"/>
              </a:spcBef>
            </a:pPr>
            <a:r>
              <a:rPr lang="en-US" sz="3600" b="1">
                <a:solidFill>
                  <a:srgbClr val="FF0000"/>
                </a:solidFill>
                <a:latin typeface="Arial" charset="0"/>
              </a:rPr>
              <a:t>Bài : SẦU RIÊNG</a:t>
            </a:r>
          </a:p>
        </p:txBody>
      </p:sp>
      <p:pic>
        <p:nvPicPr>
          <p:cNvPr id="3076" name="Picture 4" descr="saurieng 4"/>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pic>
        <p:nvPicPr>
          <p:cNvPr id="4102" name="Vuon-Cay-Cua-Ba (1).mp3">
            <a:hlinkClick r:id="" action="ppaction://media"/>
          </p:cNvPr>
          <p:cNvPicPr>
            <a:picLocks noRot="1" noChangeAspect="1" noChangeArrowheads="1"/>
          </p:cNvPicPr>
          <p:nvPr>
            <a:audioFile r:link="rId1"/>
          </p:nvPr>
        </p:nvPicPr>
        <p:blipFill>
          <a:blip r:embed="rId5"/>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64597" fill="hold"/>
                                        <p:tgtEl>
                                          <p:spTgt spid="410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0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E5FDFF"/>
            </a:gs>
            <a:gs pos="100000">
              <a:srgbClr val="FFFFFF"/>
            </a:gs>
          </a:gsLst>
          <a:lin ang="5400000" scaled="1"/>
        </a:grad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381000"/>
            <a:ext cx="9144000" cy="519113"/>
          </a:xfrm>
          <a:prstGeom prst="rect">
            <a:avLst/>
          </a:prstGeom>
          <a:noFill/>
          <a:ln w="9525">
            <a:noFill/>
            <a:miter lim="800000"/>
            <a:headEnd/>
            <a:tailEnd/>
          </a:ln>
        </p:spPr>
        <p:txBody>
          <a:bodyPr>
            <a:spAutoFit/>
          </a:bodyPr>
          <a:lstStyle/>
          <a:p>
            <a:pPr eaLnBrk="1" hangingPunct="1">
              <a:spcBef>
                <a:spcPct val="50000"/>
              </a:spcBef>
            </a:pPr>
            <a:endParaRPr lang="en-US" sz="2800">
              <a:solidFill>
                <a:srgbClr val="FF00FF"/>
              </a:solidFill>
              <a:latin typeface="Arial" charset="0"/>
            </a:endParaRPr>
          </a:p>
        </p:txBody>
      </p:sp>
      <p:sp>
        <p:nvSpPr>
          <p:cNvPr id="29699" name="Text Box 3"/>
          <p:cNvSpPr txBox="1">
            <a:spLocks noChangeArrowheads="1"/>
          </p:cNvSpPr>
          <p:nvPr/>
        </p:nvSpPr>
        <p:spPr bwMode="auto">
          <a:xfrm>
            <a:off x="152400" y="1676400"/>
            <a:ext cx="9144000" cy="579438"/>
          </a:xfrm>
          <a:prstGeom prst="rect">
            <a:avLst/>
          </a:prstGeom>
          <a:noFill/>
          <a:ln w="9525">
            <a:noFill/>
            <a:miter lim="800000"/>
            <a:headEnd/>
            <a:tailEnd/>
          </a:ln>
        </p:spPr>
        <p:txBody>
          <a:bodyPr>
            <a:spAutoFit/>
          </a:bodyPr>
          <a:lstStyle/>
          <a:p>
            <a:pPr algn="ctr" eaLnBrk="1" hangingPunct="1">
              <a:spcBef>
                <a:spcPct val="50000"/>
              </a:spcBef>
              <a:buFont typeface="Wingdings" pitchFamily="2" charset="2"/>
              <a:buNone/>
            </a:pPr>
            <a:r>
              <a:rPr lang="en-US" sz="3200" b="1">
                <a:solidFill>
                  <a:schemeClr val="bg1"/>
                </a:solidFill>
                <a:latin typeface="Arial" charset="0"/>
              </a:rPr>
              <a:t> </a:t>
            </a:r>
            <a:r>
              <a:rPr lang="en-US" sz="2800" b="1">
                <a:solidFill>
                  <a:schemeClr val="bg1"/>
                </a:solidFill>
                <a:latin typeface="Arial" charset="0"/>
              </a:rPr>
              <a:t>  </a:t>
            </a:r>
            <a:r>
              <a:rPr lang="en-US" sz="3200" b="1">
                <a:solidFill>
                  <a:schemeClr val="bg1"/>
                </a:solidFill>
                <a:latin typeface="Arial" charset="0"/>
              </a:rPr>
              <a:t>Học sinh soát lỗi, gv chấm bài. </a:t>
            </a:r>
          </a:p>
        </p:txBody>
      </p:sp>
      <p:sp>
        <p:nvSpPr>
          <p:cNvPr id="11268" name="Rectangle 4"/>
          <p:cNvSpPr>
            <a:spLocks noChangeArrowheads="1"/>
          </p:cNvSpPr>
          <p:nvPr/>
        </p:nvSpPr>
        <p:spPr bwMode="auto">
          <a:xfrm>
            <a:off x="1828800" y="76200"/>
            <a:ext cx="5486400" cy="830263"/>
          </a:xfrm>
          <a:prstGeom prst="rect">
            <a:avLst/>
          </a:prstGeom>
          <a:noFill/>
          <a:ln w="9525">
            <a:noFill/>
            <a:miter lim="800000"/>
            <a:headEnd/>
            <a:tailEnd/>
          </a:ln>
        </p:spPr>
        <p:txBody>
          <a:bodyPr>
            <a:spAutoFit/>
          </a:bodyPr>
          <a:lstStyle/>
          <a:p>
            <a:endParaRPr lang="en-US" sz="2400" b="1">
              <a:solidFill>
                <a:srgbClr val="000000"/>
              </a:solidFill>
              <a:latin typeface="Arial" charset="0"/>
            </a:endParaRPr>
          </a:p>
          <a:p>
            <a:r>
              <a:rPr lang="en-US" sz="2400" b="1">
                <a:solidFill>
                  <a:srgbClr val="000000"/>
                </a:solidFill>
                <a:latin typeface="Arial" charset="0"/>
              </a:rPr>
              <a:t>        </a:t>
            </a:r>
            <a:r>
              <a:rPr lang="en-US" sz="2400" b="1" u="sng">
                <a:solidFill>
                  <a:srgbClr val="000000"/>
                </a:solidFill>
                <a:latin typeface="Arial" charset="0"/>
              </a:rPr>
              <a:t>CHÍNH TẢ ( nghe - viết)</a:t>
            </a:r>
          </a:p>
        </p:txBody>
      </p:sp>
      <p:sp>
        <p:nvSpPr>
          <p:cNvPr id="11269" name="WordArt 5"/>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pic>
        <p:nvPicPr>
          <p:cNvPr id="29702" name="Picture 6" descr="Hình ảnh198"/>
          <p:cNvPicPr>
            <a:picLocks noChangeAspect="1" noChangeArrowheads="1"/>
          </p:cNvPicPr>
          <p:nvPr/>
        </p:nvPicPr>
        <p:blipFill>
          <a:blip r:embed="rId2"/>
          <a:srcRect/>
          <a:stretch>
            <a:fillRect/>
          </a:stretch>
        </p:blipFill>
        <p:spPr bwMode="auto">
          <a:xfrm>
            <a:off x="3810000" y="2209800"/>
            <a:ext cx="4724400" cy="4419600"/>
          </a:xfrm>
          <a:prstGeom prst="rect">
            <a:avLst/>
          </a:prstGeom>
          <a:noFill/>
          <a:ln w="9525">
            <a:noFill/>
            <a:miter lim="800000"/>
            <a:headEnd/>
            <a:tailEnd/>
          </a:ln>
        </p:spPr>
      </p:pic>
      <p:pic>
        <p:nvPicPr>
          <p:cNvPr id="11271" name="Picture 6" descr="Book-09-june"/>
          <p:cNvPicPr>
            <a:picLocks noChangeAspect="1" noChangeArrowheads="1" noCrop="1"/>
          </p:cNvPicPr>
          <p:nvPr/>
        </p:nvPicPr>
        <p:blipFill>
          <a:blip r:embed="rId3"/>
          <a:srcRect/>
          <a:stretch>
            <a:fillRect/>
          </a:stretch>
        </p:blipFill>
        <p:spPr bwMode="auto">
          <a:xfrm>
            <a:off x="7772400" y="1066800"/>
            <a:ext cx="1524000" cy="1158875"/>
          </a:xfrm>
          <a:prstGeom prst="rect">
            <a:avLst/>
          </a:prstGeom>
          <a:noFill/>
          <a:ln w="9525">
            <a:noFill/>
            <a:miter lim="800000"/>
            <a:headEnd/>
            <a:tailEnd/>
          </a:ln>
        </p:spPr>
      </p:pic>
      <p:pic>
        <p:nvPicPr>
          <p:cNvPr id="11272" name="Picture 6" descr="56CEE190D2834983BE9B1882D8651F72"/>
          <p:cNvPicPr>
            <a:picLocks noChangeAspect="1" noChangeArrowheads="1" noCrop="1"/>
          </p:cNvPicPr>
          <p:nvPr/>
        </p:nvPicPr>
        <p:blipFill>
          <a:blip r:embed="rId4"/>
          <a:srcRect/>
          <a:stretch>
            <a:fillRect/>
          </a:stretch>
        </p:blipFill>
        <p:spPr bwMode="auto">
          <a:xfrm>
            <a:off x="-152400" y="76200"/>
            <a:ext cx="993775" cy="2209800"/>
          </a:xfrm>
          <a:prstGeom prst="rect">
            <a:avLst/>
          </a:prstGeom>
          <a:noFill/>
          <a:ln w="9525">
            <a:noFill/>
            <a:miter lim="800000"/>
            <a:headEnd/>
            <a:tailEnd/>
          </a:ln>
        </p:spPr>
      </p:pic>
      <p:pic>
        <p:nvPicPr>
          <p:cNvPr id="11273" name="Picture 6" descr="56CEE190D2834983BE9B1882D8651F72"/>
          <p:cNvPicPr>
            <a:picLocks noChangeAspect="1" noChangeArrowheads="1" noCrop="1"/>
          </p:cNvPicPr>
          <p:nvPr/>
        </p:nvPicPr>
        <p:blipFill>
          <a:blip r:embed="rId4"/>
          <a:srcRect/>
          <a:stretch>
            <a:fillRect/>
          </a:stretch>
        </p:blipFill>
        <p:spPr bwMode="auto">
          <a:xfrm>
            <a:off x="-152400" y="2286000"/>
            <a:ext cx="993775" cy="2209800"/>
          </a:xfrm>
          <a:prstGeom prst="rect">
            <a:avLst/>
          </a:prstGeom>
          <a:noFill/>
          <a:ln w="9525">
            <a:noFill/>
            <a:miter lim="800000"/>
            <a:headEnd/>
            <a:tailEnd/>
          </a:ln>
        </p:spPr>
      </p:pic>
      <p:pic>
        <p:nvPicPr>
          <p:cNvPr id="11274" name="Picture 6" descr="56CEE190D2834983BE9B1882D8651F72"/>
          <p:cNvPicPr>
            <a:picLocks noChangeAspect="1" noChangeArrowheads="1" noCrop="1"/>
          </p:cNvPicPr>
          <p:nvPr/>
        </p:nvPicPr>
        <p:blipFill>
          <a:blip r:embed="rId4"/>
          <a:srcRect/>
          <a:stretch>
            <a:fillRect/>
          </a:stretch>
        </p:blipFill>
        <p:spPr bwMode="auto">
          <a:xfrm>
            <a:off x="-228600" y="4572000"/>
            <a:ext cx="993775" cy="2209800"/>
          </a:xfrm>
          <a:prstGeom prst="rect">
            <a:avLst/>
          </a:prstGeom>
          <a:noFill/>
          <a:ln w="9525">
            <a:noFill/>
            <a:miter lim="800000"/>
            <a:headEnd/>
            <a:tailEnd/>
          </a:ln>
        </p:spPr>
      </p:pic>
      <p:pic>
        <p:nvPicPr>
          <p:cNvPr id="11275" name="Picture 14" descr="images177718_T14---tro-chuyen1">
            <a:hlinkClick r:id="rId5"/>
          </p:cNvPr>
          <p:cNvPicPr>
            <a:picLocks noChangeAspect="1" noChangeArrowheads="1"/>
          </p:cNvPicPr>
          <p:nvPr/>
        </p:nvPicPr>
        <p:blipFill>
          <a:blip r:embed="rId6"/>
          <a:srcRect/>
          <a:stretch>
            <a:fillRect/>
          </a:stretch>
        </p:blipFill>
        <p:spPr bwMode="auto">
          <a:xfrm>
            <a:off x="685800" y="2362200"/>
            <a:ext cx="2971800" cy="4343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
                                        <p:tgtEl>
                                          <p:spTgt spid="2969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9702"/>
                                        </p:tgtEl>
                                        <p:attrNameLst>
                                          <p:attrName>style.visibility</p:attrName>
                                        </p:attrNameLst>
                                      </p:cBhvr>
                                      <p:to>
                                        <p:strVal val="visible"/>
                                      </p:to>
                                    </p:set>
                                    <p:animEffect transition="in" filter="checkerboard(across)">
                                      <p:cBhvr>
                                        <p:cTn id="10" dur="500"/>
                                        <p:tgtEl>
                                          <p:spTgt spid="29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52400" y="1568450"/>
            <a:ext cx="8686800" cy="830263"/>
          </a:xfrm>
          <a:prstGeom prst="rect">
            <a:avLst/>
          </a:prstGeom>
          <a:noFill/>
          <a:ln w="9525">
            <a:noFill/>
            <a:miter lim="800000"/>
            <a:headEnd/>
            <a:tailEnd/>
          </a:ln>
        </p:spPr>
        <p:txBody>
          <a:bodyPr>
            <a:spAutoFit/>
          </a:bodyPr>
          <a:lstStyle/>
          <a:p>
            <a:pPr eaLnBrk="1" hangingPunct="1">
              <a:spcBef>
                <a:spcPct val="50000"/>
              </a:spcBef>
            </a:pPr>
            <a:r>
              <a:rPr lang="en-US" sz="2400" b="1">
                <a:solidFill>
                  <a:schemeClr val="accent1"/>
                </a:solidFill>
                <a:latin typeface="Arial" charset="0"/>
              </a:rPr>
              <a:t>Bài 3: Chọn tiếng thích hợp trong ngoặc đơn để hoàn chỉnh bài văn sau:</a:t>
            </a:r>
          </a:p>
        </p:txBody>
      </p:sp>
      <p:sp>
        <p:nvSpPr>
          <p:cNvPr id="12291" name="Rectangle 3"/>
          <p:cNvSpPr>
            <a:spLocks noChangeArrowheads="1"/>
          </p:cNvSpPr>
          <p:nvPr/>
        </p:nvSpPr>
        <p:spPr bwMode="auto">
          <a:xfrm>
            <a:off x="1828800" y="76200"/>
            <a:ext cx="5486400" cy="708025"/>
          </a:xfrm>
          <a:prstGeom prst="rect">
            <a:avLst/>
          </a:prstGeom>
          <a:noFill/>
          <a:ln w="9525">
            <a:noFill/>
            <a:miter lim="800000"/>
            <a:headEnd/>
            <a:tailEnd/>
          </a:ln>
        </p:spPr>
        <p:txBody>
          <a:bodyPr>
            <a:spAutoFit/>
          </a:bodyPr>
          <a:lstStyle/>
          <a:p>
            <a:endParaRPr lang="en-US" sz="2000" b="1">
              <a:solidFill>
                <a:srgbClr val="000000"/>
              </a:solidFill>
              <a:latin typeface="Arial" charset="0"/>
            </a:endParaRPr>
          </a:p>
          <a:p>
            <a:r>
              <a:rPr lang="en-US" sz="2000" b="1">
                <a:solidFill>
                  <a:srgbClr val="000000"/>
                </a:solidFill>
                <a:latin typeface="Arial" charset="0"/>
              </a:rPr>
              <a:t>        </a:t>
            </a:r>
            <a:r>
              <a:rPr lang="en-US" sz="2000" b="1" u="sng">
                <a:solidFill>
                  <a:srgbClr val="000000"/>
                </a:solidFill>
                <a:latin typeface="Arial" charset="0"/>
              </a:rPr>
              <a:t>CHÍNH TẢ ( nghe - viết)</a:t>
            </a:r>
          </a:p>
        </p:txBody>
      </p:sp>
      <p:sp>
        <p:nvSpPr>
          <p:cNvPr id="12292" name="WordArt 4"/>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200" b="1" kern="10">
                <a:ln w="9525">
                  <a:solidFill>
                    <a:srgbClr val="000000"/>
                  </a:solidFill>
                  <a:round/>
                  <a:headEnd/>
                  <a:tailEnd/>
                </a:ln>
                <a:solidFill>
                  <a:srgbClr val="FF0000"/>
                </a:solidFill>
                <a:latin typeface="Arial"/>
                <a:cs typeface="Arial"/>
              </a:rPr>
              <a:t>SẦU RIÊNG</a:t>
            </a:r>
          </a:p>
        </p:txBody>
      </p:sp>
      <p:sp>
        <p:nvSpPr>
          <p:cNvPr id="18437" name="Text Box 5"/>
          <p:cNvSpPr txBox="1">
            <a:spLocks noChangeArrowheads="1"/>
          </p:cNvSpPr>
          <p:nvPr/>
        </p:nvSpPr>
        <p:spPr bwMode="auto">
          <a:xfrm>
            <a:off x="228600" y="2209800"/>
            <a:ext cx="8763000" cy="4400550"/>
          </a:xfrm>
          <a:prstGeom prst="rect">
            <a:avLst/>
          </a:prstGeom>
          <a:noFill/>
          <a:ln w="9525">
            <a:noFill/>
            <a:miter lim="800000"/>
            <a:headEnd/>
            <a:tailEnd/>
          </a:ln>
        </p:spPr>
        <p:txBody>
          <a:bodyPr>
            <a:spAutoFit/>
          </a:bodyPr>
          <a:lstStyle/>
          <a:p>
            <a:pPr eaLnBrk="1" hangingPunct="1">
              <a:spcBef>
                <a:spcPct val="50000"/>
              </a:spcBef>
            </a:pPr>
            <a:r>
              <a:rPr lang="en-US" sz="2400" b="1">
                <a:solidFill>
                  <a:schemeClr val="accent1"/>
                </a:solidFill>
                <a:latin typeface="Arial" charset="0"/>
              </a:rPr>
              <a:t>                                         </a:t>
            </a:r>
            <a:r>
              <a:rPr lang="en-US" sz="2400" b="1">
                <a:solidFill>
                  <a:srgbClr val="000000"/>
                </a:solidFill>
                <a:latin typeface="Arial" charset="0"/>
              </a:rPr>
              <a:t>Cái đẹp</a:t>
            </a:r>
          </a:p>
          <a:p>
            <a:pPr eaLnBrk="1" hangingPunct="1">
              <a:spcBef>
                <a:spcPct val="50000"/>
              </a:spcBef>
            </a:pPr>
            <a:r>
              <a:rPr lang="en-US" sz="2400" b="1">
                <a:solidFill>
                  <a:schemeClr val="accent1"/>
                </a:solidFill>
                <a:latin typeface="Arial" charset="0"/>
              </a:rPr>
              <a:t>            </a:t>
            </a:r>
            <a:r>
              <a:rPr lang="en-US" sz="2000" b="1">
                <a:solidFill>
                  <a:srgbClr val="000000"/>
                </a:solidFill>
                <a:latin typeface="Arial" charset="0"/>
              </a:rPr>
              <a:t>Cuộc sống quanh ta thật đẹp. Có cái đẹp của đất trời:      ( nắng/ lắng) chan  hòa như  rót  mật  xuống quê hương, khóm      ( trúc/ trút) xanh rì rào trong gió sớm, những bông  ( cút/ cúc)  vàng (lóng lánh/ nóng nánh) sương mai,…Có cái đẹp do bàn tay con người tạo ( nên/lên): những mái chùa cong (vúc/vút),  những bức tranh rực rỡ  sắc màu, những bài ca (láo lức/ náo nức) lóng người,…Nhưng cái đẹp nhất  vẫn  là vẻ đẹp của  tâm  hồn. Chỉ những  người biết sống đẹp mới có  khả năng thưởng thức  cái đẹp và tô điểm cho cuộc sống ngày càng tươi đẹp hơn.</a:t>
            </a:r>
          </a:p>
          <a:p>
            <a:pPr eaLnBrk="1" hangingPunct="1">
              <a:spcBef>
                <a:spcPct val="50000"/>
              </a:spcBef>
            </a:pPr>
            <a:r>
              <a:rPr lang="en-US" sz="2000" b="1">
                <a:solidFill>
                  <a:srgbClr val="000000"/>
                </a:solidFill>
                <a:latin typeface="Arial" charset="0"/>
              </a:rPr>
              <a:t>                                                                         HÒA BÌNH</a:t>
            </a:r>
          </a:p>
          <a:p>
            <a:pPr eaLnBrk="1" hangingPunct="1">
              <a:spcBef>
                <a:spcPct val="50000"/>
              </a:spcBef>
            </a:pPr>
            <a:endParaRPr lang="en-US" sz="2000" b="1">
              <a:solidFill>
                <a:srgbClr val="FF0000"/>
              </a:solidFill>
              <a:latin typeface="Arial" charset="0"/>
            </a:endParaRPr>
          </a:p>
        </p:txBody>
      </p:sp>
      <p:sp>
        <p:nvSpPr>
          <p:cNvPr id="18439" name="Rectangle 7"/>
          <p:cNvSpPr>
            <a:spLocks noChangeArrowheads="1"/>
          </p:cNvSpPr>
          <p:nvPr/>
        </p:nvSpPr>
        <p:spPr bwMode="auto">
          <a:xfrm>
            <a:off x="127000" y="32258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nắng</a:t>
            </a:r>
          </a:p>
        </p:txBody>
      </p:sp>
      <p:sp>
        <p:nvSpPr>
          <p:cNvPr id="18440" name="Rectangle 8"/>
          <p:cNvSpPr>
            <a:spLocks noChangeArrowheads="1"/>
          </p:cNvSpPr>
          <p:nvPr/>
        </p:nvSpPr>
        <p:spPr bwMode="auto">
          <a:xfrm>
            <a:off x="762000" y="36068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trút</a:t>
            </a:r>
          </a:p>
        </p:txBody>
      </p:sp>
      <p:sp>
        <p:nvSpPr>
          <p:cNvPr id="18441" name="Rectangle 9"/>
          <p:cNvSpPr>
            <a:spLocks noChangeArrowheads="1"/>
          </p:cNvSpPr>
          <p:nvPr/>
        </p:nvSpPr>
        <p:spPr bwMode="auto">
          <a:xfrm>
            <a:off x="7366000" y="36068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cúc</a:t>
            </a:r>
          </a:p>
        </p:txBody>
      </p:sp>
      <p:sp>
        <p:nvSpPr>
          <p:cNvPr id="18442" name="Rectangle 10"/>
          <p:cNvSpPr>
            <a:spLocks noChangeArrowheads="1"/>
          </p:cNvSpPr>
          <p:nvPr/>
        </p:nvSpPr>
        <p:spPr bwMode="auto">
          <a:xfrm>
            <a:off x="1905000" y="43434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nên</a:t>
            </a:r>
          </a:p>
        </p:txBody>
      </p:sp>
      <p:sp>
        <p:nvSpPr>
          <p:cNvPr id="18443" name="Rectangle 11"/>
          <p:cNvSpPr>
            <a:spLocks noChangeArrowheads="1"/>
          </p:cNvSpPr>
          <p:nvPr/>
        </p:nvSpPr>
        <p:spPr bwMode="auto">
          <a:xfrm>
            <a:off x="6616700" y="43434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vút</a:t>
            </a:r>
          </a:p>
        </p:txBody>
      </p:sp>
      <p:sp>
        <p:nvSpPr>
          <p:cNvPr id="18444" name="Rectangle 12"/>
          <p:cNvSpPr>
            <a:spLocks noChangeArrowheads="1"/>
          </p:cNvSpPr>
          <p:nvPr/>
        </p:nvSpPr>
        <p:spPr bwMode="auto">
          <a:xfrm>
            <a:off x="6616700" y="46863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náo nức</a:t>
            </a:r>
          </a:p>
        </p:txBody>
      </p:sp>
      <p:sp>
        <p:nvSpPr>
          <p:cNvPr id="18446" name="Rectangle 14"/>
          <p:cNvSpPr>
            <a:spLocks noChangeArrowheads="1"/>
          </p:cNvSpPr>
          <p:nvPr/>
        </p:nvSpPr>
        <p:spPr bwMode="auto">
          <a:xfrm>
            <a:off x="1041400" y="3962400"/>
            <a:ext cx="1371600" cy="533400"/>
          </a:xfrm>
          <a:prstGeom prst="rect">
            <a:avLst/>
          </a:prstGeom>
          <a:noFill/>
          <a:ln w="9525">
            <a:noFill/>
            <a:miter lim="800000"/>
            <a:headEnd/>
            <a:tailEnd/>
          </a:ln>
        </p:spPr>
        <p:txBody>
          <a:bodyPr wrap="none" anchor="ctr"/>
          <a:lstStyle/>
          <a:p>
            <a:pPr algn="ctr"/>
            <a:r>
              <a:rPr lang="en-US" sz="2000" b="1">
                <a:solidFill>
                  <a:srgbClr val="FF0000"/>
                </a:solidFill>
                <a:latin typeface="Arial" charset="0"/>
              </a:rPr>
              <a:t>lóng lánh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8437"/>
                                        </p:tgtEl>
                                        <p:attrNameLst>
                                          <p:attrName>style.visibility</p:attrName>
                                        </p:attrNameLst>
                                      </p:cBhvr>
                                      <p:to>
                                        <p:strVal val="visible"/>
                                      </p:to>
                                    </p:set>
                                    <p:anim to="" calcmode="lin" valueType="num">
                                      <p:cBhvr>
                                        <p:cTn id="12" dur="1" fill="hold"/>
                                        <p:tgtEl>
                                          <p:spTgt spid="18437"/>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439"/>
                                        </p:tgtEl>
                                        <p:attrNameLst>
                                          <p:attrName>style.visibility</p:attrName>
                                        </p:attrNameLst>
                                      </p:cBhvr>
                                      <p:to>
                                        <p:strVal val="visible"/>
                                      </p:to>
                                    </p:set>
                                    <p:anim calcmode="lin" valueType="num">
                                      <p:cBhvr additive="base">
                                        <p:cTn id="17" dur="500" fill="hold"/>
                                        <p:tgtEl>
                                          <p:spTgt spid="18439"/>
                                        </p:tgtEl>
                                        <p:attrNameLst>
                                          <p:attrName>ppt_x</p:attrName>
                                        </p:attrNameLst>
                                      </p:cBhvr>
                                      <p:tavLst>
                                        <p:tav tm="0">
                                          <p:val>
                                            <p:strVal val="#ppt_x"/>
                                          </p:val>
                                        </p:tav>
                                        <p:tav tm="100000">
                                          <p:val>
                                            <p:strVal val="#ppt_x"/>
                                          </p:val>
                                        </p:tav>
                                      </p:tavLst>
                                    </p:anim>
                                    <p:anim calcmode="lin" valueType="num">
                                      <p:cBhvr additive="base">
                                        <p:cTn id="18" dur="500" fill="hold"/>
                                        <p:tgtEl>
                                          <p:spTgt spid="18439"/>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440"/>
                                        </p:tgtEl>
                                        <p:attrNameLst>
                                          <p:attrName>style.visibility</p:attrName>
                                        </p:attrNameLst>
                                      </p:cBhvr>
                                      <p:to>
                                        <p:strVal val="visible"/>
                                      </p:to>
                                    </p:set>
                                    <p:anim calcmode="lin" valueType="num">
                                      <p:cBhvr additive="base">
                                        <p:cTn id="23" dur="500" fill="hold"/>
                                        <p:tgtEl>
                                          <p:spTgt spid="18440"/>
                                        </p:tgtEl>
                                        <p:attrNameLst>
                                          <p:attrName>ppt_x</p:attrName>
                                        </p:attrNameLst>
                                      </p:cBhvr>
                                      <p:tavLst>
                                        <p:tav tm="0">
                                          <p:val>
                                            <p:strVal val="#ppt_x"/>
                                          </p:val>
                                        </p:tav>
                                        <p:tav tm="100000">
                                          <p:val>
                                            <p:strVal val="#ppt_x"/>
                                          </p:val>
                                        </p:tav>
                                      </p:tavLst>
                                    </p:anim>
                                    <p:anim calcmode="lin" valueType="num">
                                      <p:cBhvr additive="base">
                                        <p:cTn id="24" dur="500" fill="hold"/>
                                        <p:tgtEl>
                                          <p:spTgt spid="1844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441"/>
                                        </p:tgtEl>
                                        <p:attrNameLst>
                                          <p:attrName>style.visibility</p:attrName>
                                        </p:attrNameLst>
                                      </p:cBhvr>
                                      <p:to>
                                        <p:strVal val="visible"/>
                                      </p:to>
                                    </p:set>
                                    <p:anim calcmode="lin" valueType="num">
                                      <p:cBhvr additive="base">
                                        <p:cTn id="29" dur="500" fill="hold"/>
                                        <p:tgtEl>
                                          <p:spTgt spid="18441"/>
                                        </p:tgtEl>
                                        <p:attrNameLst>
                                          <p:attrName>ppt_x</p:attrName>
                                        </p:attrNameLst>
                                      </p:cBhvr>
                                      <p:tavLst>
                                        <p:tav tm="0">
                                          <p:val>
                                            <p:strVal val="#ppt_x"/>
                                          </p:val>
                                        </p:tav>
                                        <p:tav tm="100000">
                                          <p:val>
                                            <p:strVal val="#ppt_x"/>
                                          </p:val>
                                        </p:tav>
                                      </p:tavLst>
                                    </p:anim>
                                    <p:anim calcmode="lin" valueType="num">
                                      <p:cBhvr additive="base">
                                        <p:cTn id="30" dur="500" fill="hold"/>
                                        <p:tgtEl>
                                          <p:spTgt spid="1844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446"/>
                                        </p:tgtEl>
                                        <p:attrNameLst>
                                          <p:attrName>style.visibility</p:attrName>
                                        </p:attrNameLst>
                                      </p:cBhvr>
                                      <p:to>
                                        <p:strVal val="visible"/>
                                      </p:to>
                                    </p:set>
                                    <p:anim calcmode="lin" valueType="num">
                                      <p:cBhvr additive="base">
                                        <p:cTn id="35" dur="500" fill="hold"/>
                                        <p:tgtEl>
                                          <p:spTgt spid="18446"/>
                                        </p:tgtEl>
                                        <p:attrNameLst>
                                          <p:attrName>ppt_x</p:attrName>
                                        </p:attrNameLst>
                                      </p:cBhvr>
                                      <p:tavLst>
                                        <p:tav tm="0">
                                          <p:val>
                                            <p:strVal val="#ppt_x"/>
                                          </p:val>
                                        </p:tav>
                                        <p:tav tm="100000">
                                          <p:val>
                                            <p:strVal val="#ppt_x"/>
                                          </p:val>
                                        </p:tav>
                                      </p:tavLst>
                                    </p:anim>
                                    <p:anim calcmode="lin" valueType="num">
                                      <p:cBhvr additive="base">
                                        <p:cTn id="36" dur="500" fill="hold"/>
                                        <p:tgtEl>
                                          <p:spTgt spid="18446"/>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442"/>
                                        </p:tgtEl>
                                        <p:attrNameLst>
                                          <p:attrName>style.visibility</p:attrName>
                                        </p:attrNameLst>
                                      </p:cBhvr>
                                      <p:to>
                                        <p:strVal val="visible"/>
                                      </p:to>
                                    </p:set>
                                    <p:anim calcmode="lin" valueType="num">
                                      <p:cBhvr additive="base">
                                        <p:cTn id="41" dur="500" fill="hold"/>
                                        <p:tgtEl>
                                          <p:spTgt spid="18442"/>
                                        </p:tgtEl>
                                        <p:attrNameLst>
                                          <p:attrName>ppt_x</p:attrName>
                                        </p:attrNameLst>
                                      </p:cBhvr>
                                      <p:tavLst>
                                        <p:tav tm="0">
                                          <p:val>
                                            <p:strVal val="#ppt_x"/>
                                          </p:val>
                                        </p:tav>
                                        <p:tav tm="100000">
                                          <p:val>
                                            <p:strVal val="#ppt_x"/>
                                          </p:val>
                                        </p:tav>
                                      </p:tavLst>
                                    </p:anim>
                                    <p:anim calcmode="lin" valueType="num">
                                      <p:cBhvr additive="base">
                                        <p:cTn id="42" dur="500" fill="hold"/>
                                        <p:tgtEl>
                                          <p:spTgt spid="18442"/>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443"/>
                                        </p:tgtEl>
                                        <p:attrNameLst>
                                          <p:attrName>style.visibility</p:attrName>
                                        </p:attrNameLst>
                                      </p:cBhvr>
                                      <p:to>
                                        <p:strVal val="visible"/>
                                      </p:to>
                                    </p:set>
                                    <p:anim calcmode="lin" valueType="num">
                                      <p:cBhvr additive="base">
                                        <p:cTn id="47" dur="500" fill="hold"/>
                                        <p:tgtEl>
                                          <p:spTgt spid="18443"/>
                                        </p:tgtEl>
                                        <p:attrNameLst>
                                          <p:attrName>ppt_x</p:attrName>
                                        </p:attrNameLst>
                                      </p:cBhvr>
                                      <p:tavLst>
                                        <p:tav tm="0">
                                          <p:val>
                                            <p:strVal val="#ppt_x"/>
                                          </p:val>
                                        </p:tav>
                                        <p:tav tm="100000">
                                          <p:val>
                                            <p:strVal val="#ppt_x"/>
                                          </p:val>
                                        </p:tav>
                                      </p:tavLst>
                                    </p:anim>
                                    <p:anim calcmode="lin" valueType="num">
                                      <p:cBhvr additive="base">
                                        <p:cTn id="48" dur="500" fill="hold"/>
                                        <p:tgtEl>
                                          <p:spTgt spid="18443"/>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444"/>
                                        </p:tgtEl>
                                        <p:attrNameLst>
                                          <p:attrName>style.visibility</p:attrName>
                                        </p:attrNameLst>
                                      </p:cBhvr>
                                      <p:to>
                                        <p:strVal val="visible"/>
                                      </p:to>
                                    </p:set>
                                    <p:anim calcmode="lin" valueType="num">
                                      <p:cBhvr additive="base">
                                        <p:cTn id="53" dur="500" fill="hold"/>
                                        <p:tgtEl>
                                          <p:spTgt spid="18444"/>
                                        </p:tgtEl>
                                        <p:attrNameLst>
                                          <p:attrName>ppt_x</p:attrName>
                                        </p:attrNameLst>
                                      </p:cBhvr>
                                      <p:tavLst>
                                        <p:tav tm="0">
                                          <p:val>
                                            <p:strVal val="#ppt_x"/>
                                          </p:val>
                                        </p:tav>
                                        <p:tav tm="100000">
                                          <p:val>
                                            <p:strVal val="#ppt_x"/>
                                          </p:val>
                                        </p:tav>
                                      </p:tavLst>
                                    </p:anim>
                                    <p:anim calcmode="lin" valueType="num">
                                      <p:cBhvr additive="base">
                                        <p:cTn id="54" dur="500" fill="hold"/>
                                        <p:tgtEl>
                                          <p:spTgt spid="184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7" grpId="0"/>
      <p:bldP spid="18439" grpId="0"/>
      <p:bldP spid="18440" grpId="0"/>
      <p:bldP spid="18441" grpId="0"/>
      <p:bldP spid="18442" grpId="0"/>
      <p:bldP spid="18443" grpId="0"/>
      <p:bldP spid="18444" grpId="0"/>
      <p:bldP spid="184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498725" y="3543300"/>
            <a:ext cx="184150" cy="366713"/>
          </a:xfrm>
          <a:prstGeom prst="rect">
            <a:avLst/>
          </a:prstGeom>
          <a:noFill/>
          <a:ln w="9525">
            <a:noFill/>
            <a:miter lim="800000"/>
            <a:headEnd/>
            <a:tailEnd/>
          </a:ln>
        </p:spPr>
        <p:txBody>
          <a:bodyPr wrap="none">
            <a:spAutoFit/>
          </a:bodyPr>
          <a:lstStyle/>
          <a:p>
            <a:endParaRPr lang="en-US">
              <a:latin typeface="Arial" charset="0"/>
            </a:endParaRPr>
          </a:p>
        </p:txBody>
      </p:sp>
      <p:pic>
        <p:nvPicPr>
          <p:cNvPr id="4099" name="Picture 3" descr="snews007"/>
          <p:cNvPicPr>
            <a:picLocks noChangeAspect="1" noChangeArrowheads="1"/>
          </p:cNvPicPr>
          <p:nvPr/>
        </p:nvPicPr>
        <p:blipFill>
          <a:blip r:embed="rId2"/>
          <a:srcRect/>
          <a:stretch>
            <a:fillRect/>
          </a:stretch>
        </p:blipFill>
        <p:spPr bwMode="auto">
          <a:xfrm>
            <a:off x="7848600" y="5237163"/>
            <a:ext cx="1289050" cy="1087437"/>
          </a:xfrm>
          <a:prstGeom prst="rect">
            <a:avLst/>
          </a:prstGeom>
          <a:noFill/>
          <a:ln w="9525">
            <a:noFill/>
            <a:miter lim="800000"/>
            <a:headEnd/>
            <a:tailEnd/>
          </a:ln>
        </p:spPr>
      </p:pic>
      <p:pic>
        <p:nvPicPr>
          <p:cNvPr id="4100" name="Picture 4" descr="MCj03984290000[1]"/>
          <p:cNvPicPr>
            <a:picLocks noChangeAspect="1" noChangeArrowheads="1"/>
          </p:cNvPicPr>
          <p:nvPr/>
        </p:nvPicPr>
        <p:blipFill>
          <a:blip r:embed="rId3"/>
          <a:srcRect/>
          <a:stretch>
            <a:fillRect/>
          </a:stretch>
        </p:blipFill>
        <p:spPr bwMode="auto">
          <a:xfrm>
            <a:off x="0" y="5638800"/>
            <a:ext cx="4495800" cy="1219200"/>
          </a:xfrm>
          <a:prstGeom prst="rect">
            <a:avLst/>
          </a:prstGeom>
          <a:noFill/>
          <a:ln w="9525">
            <a:noFill/>
            <a:miter lim="800000"/>
            <a:headEnd/>
            <a:tailEnd/>
          </a:ln>
        </p:spPr>
      </p:pic>
      <p:sp>
        <p:nvSpPr>
          <p:cNvPr id="4101" name="Rectangle 6"/>
          <p:cNvSpPr>
            <a:spLocks noChangeArrowheads="1"/>
          </p:cNvSpPr>
          <p:nvPr/>
        </p:nvSpPr>
        <p:spPr bwMode="auto">
          <a:xfrm>
            <a:off x="381000" y="304800"/>
            <a:ext cx="8305800" cy="1371600"/>
          </a:xfrm>
          <a:prstGeom prst="rect">
            <a:avLst/>
          </a:prstGeom>
          <a:noFill/>
          <a:ln w="9525">
            <a:noFill/>
            <a:miter lim="800000"/>
            <a:headEnd/>
            <a:tailEnd/>
          </a:ln>
        </p:spPr>
        <p:txBody>
          <a:bodyPr wrap="none" anchor="ctr"/>
          <a:lstStyle/>
          <a:p>
            <a:pPr algn="ctr"/>
            <a:endParaRPr lang="en-US" sz="4000" b="1">
              <a:solidFill>
                <a:srgbClr val="000000"/>
              </a:solidFill>
              <a:latin typeface="Arial" charset="0"/>
            </a:endParaRPr>
          </a:p>
          <a:p>
            <a:pPr algn="ctr"/>
            <a:r>
              <a:rPr lang="en-US" sz="3200" b="1" u="sng">
                <a:solidFill>
                  <a:srgbClr val="000000"/>
                </a:solidFill>
                <a:latin typeface="Arial" charset="0"/>
              </a:rPr>
              <a:t>CHÍNH TẢ ( nghe - viết)</a:t>
            </a:r>
          </a:p>
        </p:txBody>
      </p:sp>
      <p:sp>
        <p:nvSpPr>
          <p:cNvPr id="5127" name="WordArt 7"/>
          <p:cNvSpPr>
            <a:spLocks noChangeArrowheads="1" noChangeShapeType="1" noTextEdit="1"/>
          </p:cNvSpPr>
          <p:nvPr/>
        </p:nvSpPr>
        <p:spPr bwMode="auto">
          <a:xfrm>
            <a:off x="2819400" y="1828800"/>
            <a:ext cx="3429000" cy="6858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pic>
        <p:nvPicPr>
          <p:cNvPr id="4103" name="Picture 6" descr="56CEE190D2834983BE9B1882D8651F72"/>
          <p:cNvPicPr>
            <a:picLocks noChangeAspect="1" noChangeArrowheads="1" noCrop="1"/>
          </p:cNvPicPr>
          <p:nvPr/>
        </p:nvPicPr>
        <p:blipFill>
          <a:blip r:embed="rId4"/>
          <a:srcRect/>
          <a:stretch>
            <a:fillRect/>
          </a:stretch>
        </p:blipFill>
        <p:spPr bwMode="auto">
          <a:xfrm>
            <a:off x="-152400" y="0"/>
            <a:ext cx="993775" cy="2209800"/>
          </a:xfrm>
          <a:prstGeom prst="rect">
            <a:avLst/>
          </a:prstGeom>
          <a:noFill/>
          <a:ln w="9525">
            <a:noFill/>
            <a:miter lim="800000"/>
            <a:headEnd/>
            <a:tailEnd/>
          </a:ln>
        </p:spPr>
      </p:pic>
      <p:pic>
        <p:nvPicPr>
          <p:cNvPr id="4104" name="Picture 6" descr="56CEE190D2834983BE9B1882D8651F72"/>
          <p:cNvPicPr>
            <a:picLocks noChangeAspect="1" noChangeArrowheads="1" noCrop="1"/>
          </p:cNvPicPr>
          <p:nvPr/>
        </p:nvPicPr>
        <p:blipFill>
          <a:blip r:embed="rId4"/>
          <a:srcRect/>
          <a:stretch>
            <a:fillRect/>
          </a:stretch>
        </p:blipFill>
        <p:spPr bwMode="auto">
          <a:xfrm>
            <a:off x="-152400" y="2286000"/>
            <a:ext cx="993775" cy="2209800"/>
          </a:xfrm>
          <a:prstGeom prst="rect">
            <a:avLst/>
          </a:prstGeom>
          <a:noFill/>
          <a:ln w="9525">
            <a:noFill/>
            <a:miter lim="800000"/>
            <a:headEnd/>
            <a:tailEnd/>
          </a:ln>
        </p:spPr>
      </p:pic>
      <p:pic>
        <p:nvPicPr>
          <p:cNvPr id="4105" name="Picture 6" descr="56CEE190D2834983BE9B1882D8651F72"/>
          <p:cNvPicPr>
            <a:picLocks noChangeAspect="1" noChangeArrowheads="1" noCrop="1"/>
          </p:cNvPicPr>
          <p:nvPr/>
        </p:nvPicPr>
        <p:blipFill>
          <a:blip r:embed="rId4"/>
          <a:srcRect/>
          <a:stretch>
            <a:fillRect/>
          </a:stretch>
        </p:blipFill>
        <p:spPr bwMode="auto">
          <a:xfrm>
            <a:off x="-228600" y="4572000"/>
            <a:ext cx="993775" cy="2209800"/>
          </a:xfrm>
          <a:prstGeom prst="rect">
            <a:avLst/>
          </a:prstGeom>
          <a:noFill/>
          <a:ln w="9525">
            <a:noFill/>
            <a:miter lim="800000"/>
            <a:headEnd/>
            <a:tailEnd/>
          </a:ln>
        </p:spPr>
      </p:pic>
      <p:pic>
        <p:nvPicPr>
          <p:cNvPr id="4106" name="Picture 6" descr="56CEE190D2834983BE9B1882D8651F72"/>
          <p:cNvPicPr>
            <a:picLocks noChangeAspect="1" noChangeArrowheads="1" noCrop="1"/>
          </p:cNvPicPr>
          <p:nvPr/>
        </p:nvPicPr>
        <p:blipFill>
          <a:blip r:embed="rId4"/>
          <a:srcRect/>
          <a:stretch>
            <a:fillRect/>
          </a:stretch>
        </p:blipFill>
        <p:spPr bwMode="auto">
          <a:xfrm>
            <a:off x="8382000" y="76200"/>
            <a:ext cx="993775" cy="2209800"/>
          </a:xfrm>
          <a:prstGeom prst="rect">
            <a:avLst/>
          </a:prstGeom>
          <a:noFill/>
          <a:ln w="9525">
            <a:noFill/>
            <a:miter lim="800000"/>
            <a:headEnd/>
            <a:tailEnd/>
          </a:ln>
        </p:spPr>
      </p:pic>
      <p:pic>
        <p:nvPicPr>
          <p:cNvPr id="4107" name="Picture 6" descr="56CEE190D2834983BE9B1882D8651F72"/>
          <p:cNvPicPr>
            <a:picLocks noChangeAspect="1" noChangeArrowheads="1" noCrop="1"/>
          </p:cNvPicPr>
          <p:nvPr/>
        </p:nvPicPr>
        <p:blipFill>
          <a:blip r:embed="rId4"/>
          <a:srcRect/>
          <a:stretch>
            <a:fillRect/>
          </a:stretch>
        </p:blipFill>
        <p:spPr bwMode="auto">
          <a:xfrm>
            <a:off x="8382000" y="2286000"/>
            <a:ext cx="993775" cy="2209800"/>
          </a:xfrm>
          <a:prstGeom prst="rect">
            <a:avLst/>
          </a:prstGeom>
          <a:noFill/>
          <a:ln w="9525">
            <a:noFill/>
            <a:miter lim="800000"/>
            <a:headEnd/>
            <a:tailEnd/>
          </a:ln>
        </p:spPr>
      </p:pic>
      <p:pic>
        <p:nvPicPr>
          <p:cNvPr id="4108" name="Picture 6" descr="56CEE190D2834983BE9B1882D8651F72"/>
          <p:cNvPicPr>
            <a:picLocks noChangeAspect="1" noChangeArrowheads="1" noCrop="1"/>
          </p:cNvPicPr>
          <p:nvPr/>
        </p:nvPicPr>
        <p:blipFill>
          <a:blip r:embed="rId4"/>
          <a:srcRect/>
          <a:stretch>
            <a:fillRect/>
          </a:stretch>
        </p:blipFill>
        <p:spPr bwMode="auto">
          <a:xfrm>
            <a:off x="8305800" y="4572000"/>
            <a:ext cx="993775" cy="2209800"/>
          </a:xfrm>
          <a:prstGeom prst="rect">
            <a:avLst/>
          </a:prstGeom>
          <a:noFill/>
          <a:ln w="9525">
            <a:noFill/>
            <a:miter lim="800000"/>
            <a:headEnd/>
            <a:tailEnd/>
          </a:ln>
        </p:spPr>
      </p:pic>
      <p:pic>
        <p:nvPicPr>
          <p:cNvPr id="4109" name="Picture 14" descr="MCj03984290000[1]"/>
          <p:cNvPicPr>
            <a:picLocks noChangeAspect="1" noChangeArrowheads="1"/>
          </p:cNvPicPr>
          <p:nvPr/>
        </p:nvPicPr>
        <p:blipFill>
          <a:blip r:embed="rId3"/>
          <a:srcRect/>
          <a:stretch>
            <a:fillRect/>
          </a:stretch>
        </p:blipFill>
        <p:spPr bwMode="auto">
          <a:xfrm>
            <a:off x="4648200" y="5638800"/>
            <a:ext cx="4495800" cy="121920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blinds(horizontal)">
                                      <p:cBhvr>
                                        <p:cTn id="7"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FFFF"/>
            </a:gs>
          </a:gsLst>
          <a:lin ang="54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1828800"/>
            <a:ext cx="8305800" cy="4708525"/>
          </a:xfrm>
          <a:prstGeom prst="rect">
            <a:avLst/>
          </a:prstGeom>
          <a:noFill/>
          <a:ln w="9525">
            <a:noFill/>
            <a:miter lim="800000"/>
            <a:headEnd/>
            <a:tailEnd/>
          </a:ln>
        </p:spPr>
        <p:txBody>
          <a:bodyPr>
            <a:spAutoFit/>
          </a:bodyPr>
          <a:lstStyle/>
          <a:p>
            <a:pPr algn="just" eaLnBrk="1" hangingPunct="1">
              <a:spcBef>
                <a:spcPct val="50000"/>
              </a:spcBef>
            </a:pPr>
            <a:endParaRPr lang="en-US" sz="2000" b="1">
              <a:solidFill>
                <a:schemeClr val="bg1"/>
              </a:solidFill>
              <a:latin typeface="Arial" charset="0"/>
            </a:endParaRPr>
          </a:p>
          <a:p>
            <a:pPr algn="just" eaLnBrk="1" hangingPunct="1"/>
            <a:r>
              <a:rPr lang="en-US" sz="2000">
                <a:solidFill>
                  <a:srgbClr val="000000"/>
                </a:solidFill>
                <a:latin typeface="Arial" charset="0"/>
              </a:rPr>
              <a:t>	</a:t>
            </a:r>
            <a:r>
              <a:rPr lang="en-US" sz="2800" b="1">
                <a:solidFill>
                  <a:srgbClr val="000000"/>
                </a:solidFill>
                <a:latin typeface="Arial" charset="0"/>
              </a:rPr>
              <a:t>Hoa sầu riêng trổ vào cuối năm. Gió đưa hương thơm ngát như hương cau, hương bưởi tỏa khắp khu vườn. Hoa đậu từng chùm, màu trắng ngà. Cánh hoa nhỏ như vảy cá, hao hao giống cánh sen con, lác đác vài nhụy li ti giữa những cánh hoa. Mỗi cuống hoa ra một trái. Nhìn trái sầu riêng lủng lẳng dưới cành trông giống những tổ kiến. Mùa trái rộ vào dạo tháng tư, tháng năm ta.</a:t>
            </a:r>
          </a:p>
          <a:p>
            <a:pPr algn="just" eaLnBrk="1" hangingPunct="1"/>
            <a:endParaRPr lang="en-US" sz="2800" b="1">
              <a:solidFill>
                <a:srgbClr val="000000"/>
              </a:solidFill>
              <a:latin typeface="Arial" charset="0"/>
            </a:endParaRPr>
          </a:p>
        </p:txBody>
      </p:sp>
      <p:sp>
        <p:nvSpPr>
          <p:cNvPr id="5123" name="Rectangle 3"/>
          <p:cNvSpPr>
            <a:spLocks noChangeArrowheads="1"/>
          </p:cNvSpPr>
          <p:nvPr/>
        </p:nvSpPr>
        <p:spPr bwMode="auto">
          <a:xfrm>
            <a:off x="381000" y="-76200"/>
            <a:ext cx="8305800" cy="1371600"/>
          </a:xfrm>
          <a:prstGeom prst="rect">
            <a:avLst/>
          </a:prstGeom>
          <a:noFill/>
          <a:ln w="9525">
            <a:noFill/>
            <a:miter lim="800000"/>
            <a:headEnd/>
            <a:tailEnd/>
          </a:ln>
        </p:spPr>
        <p:txBody>
          <a:bodyPr wrap="none" anchor="ctr"/>
          <a:lstStyle/>
          <a:p>
            <a:pPr algn="ctr"/>
            <a:endParaRPr lang="en-US" sz="3600" b="1">
              <a:solidFill>
                <a:srgbClr val="000000"/>
              </a:solidFill>
              <a:latin typeface="Arial" charset="0"/>
            </a:endParaRPr>
          </a:p>
          <a:p>
            <a:pPr algn="ctr"/>
            <a:r>
              <a:rPr lang="en-US" sz="2800" b="1" u="sng">
                <a:solidFill>
                  <a:srgbClr val="000000"/>
                </a:solidFill>
                <a:latin typeface="Arial" charset="0"/>
              </a:rPr>
              <a:t>CHÍNH TẢ ( nghe - viết)</a:t>
            </a:r>
          </a:p>
        </p:txBody>
      </p:sp>
      <p:sp>
        <p:nvSpPr>
          <p:cNvPr id="5124" name="WordArt 4"/>
          <p:cNvSpPr>
            <a:spLocks noChangeArrowheads="1" noChangeShapeType="1" noTextEdit="1"/>
          </p:cNvSpPr>
          <p:nvPr/>
        </p:nvSpPr>
        <p:spPr bwMode="auto">
          <a:xfrm>
            <a:off x="3124200" y="1270000"/>
            <a:ext cx="3200400" cy="609600"/>
          </a:xfrm>
          <a:prstGeom prst="rect">
            <a:avLst/>
          </a:prstGeom>
        </p:spPr>
        <p:txBody>
          <a:bodyPr wrap="none" fromWordArt="1">
            <a:prstTxWarp prst="textPlain">
              <a:avLst>
                <a:gd name="adj" fmla="val 50000"/>
              </a:avLst>
            </a:prstTxWarp>
          </a:bodyPr>
          <a:lstStyle/>
          <a:p>
            <a:pPr algn="ctr"/>
            <a:r>
              <a:rPr lang="en-US" sz="3200" b="1" kern="10">
                <a:ln w="9525">
                  <a:solidFill>
                    <a:srgbClr val="000000"/>
                  </a:solidFill>
                  <a:round/>
                  <a:headEnd/>
                  <a:tailEnd/>
                </a:ln>
                <a:solidFill>
                  <a:srgbClr val="FF0000"/>
                </a:solidFill>
                <a:latin typeface="Arial"/>
                <a:cs typeface="Arial"/>
              </a:rPr>
              <a:t>SẦU RIÊNG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Effect transition="in" filter="wedge">
                                      <p:cBhvr>
                                        <p:cTn id="7" dur="2000"/>
                                        <p:tgtEl>
                                          <p:spTgt spid="61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524000" y="2071688"/>
            <a:ext cx="5867400" cy="519112"/>
          </a:xfrm>
          <a:prstGeom prst="rect">
            <a:avLst/>
          </a:prstGeom>
          <a:noFill/>
          <a:ln w="9525">
            <a:noFill/>
            <a:miter lim="800000"/>
            <a:headEnd/>
            <a:tailEnd/>
          </a:ln>
        </p:spPr>
        <p:txBody>
          <a:bodyPr>
            <a:spAutoFit/>
          </a:bodyPr>
          <a:lstStyle/>
          <a:p>
            <a:pPr algn="ctr" eaLnBrk="1" hangingPunct="1">
              <a:spcBef>
                <a:spcPct val="50000"/>
              </a:spcBef>
            </a:pPr>
            <a:r>
              <a:rPr lang="en-US" sz="2800">
                <a:solidFill>
                  <a:srgbClr val="000000"/>
                </a:solidFill>
                <a:latin typeface="Arial" charset="0"/>
              </a:rPr>
              <a:t>HỌC SINH ĐỌC BÀI</a:t>
            </a:r>
          </a:p>
        </p:txBody>
      </p:sp>
      <p:pic>
        <p:nvPicPr>
          <p:cNvPr id="6147" name="Picture 3" descr="Hình ảnh193"/>
          <p:cNvPicPr>
            <a:picLocks noChangeAspect="1" noChangeArrowheads="1"/>
          </p:cNvPicPr>
          <p:nvPr/>
        </p:nvPicPr>
        <p:blipFill>
          <a:blip r:embed="rId2"/>
          <a:srcRect/>
          <a:stretch>
            <a:fillRect/>
          </a:stretch>
        </p:blipFill>
        <p:spPr bwMode="auto">
          <a:xfrm>
            <a:off x="228600" y="1752600"/>
            <a:ext cx="8686800" cy="5029200"/>
          </a:xfrm>
          <a:prstGeom prst="rect">
            <a:avLst/>
          </a:prstGeom>
          <a:noFill/>
          <a:ln w="9525">
            <a:noFill/>
            <a:miter lim="800000"/>
            <a:headEnd/>
            <a:tailEnd/>
          </a:ln>
        </p:spPr>
      </p:pic>
      <p:sp>
        <p:nvSpPr>
          <p:cNvPr id="6148" name="Rectangle 4"/>
          <p:cNvSpPr>
            <a:spLocks noChangeArrowheads="1"/>
          </p:cNvSpPr>
          <p:nvPr/>
        </p:nvSpPr>
        <p:spPr bwMode="auto">
          <a:xfrm>
            <a:off x="381000" y="-152400"/>
            <a:ext cx="8305800" cy="1371600"/>
          </a:xfrm>
          <a:prstGeom prst="rect">
            <a:avLst/>
          </a:prstGeom>
          <a:noFill/>
          <a:ln w="9525">
            <a:noFill/>
            <a:miter lim="800000"/>
            <a:headEnd/>
            <a:tailEnd/>
          </a:ln>
        </p:spPr>
        <p:txBody>
          <a:bodyPr wrap="none" anchor="ctr"/>
          <a:lstStyle/>
          <a:p>
            <a:pPr algn="ctr"/>
            <a:endParaRPr lang="en-US" sz="4000" b="1">
              <a:solidFill>
                <a:srgbClr val="000000"/>
              </a:solidFill>
              <a:latin typeface="Arial" charset="0"/>
            </a:endParaRPr>
          </a:p>
          <a:p>
            <a:pPr algn="ctr"/>
            <a:r>
              <a:rPr lang="en-US" sz="3200" b="1" u="sng">
                <a:solidFill>
                  <a:srgbClr val="000000"/>
                </a:solidFill>
                <a:latin typeface="Arial" charset="0"/>
              </a:rPr>
              <a:t>CHÍNH TẢ ( nghe - viết)</a:t>
            </a:r>
          </a:p>
        </p:txBody>
      </p:sp>
      <p:sp>
        <p:nvSpPr>
          <p:cNvPr id="6149" name="WordArt 5"/>
          <p:cNvSpPr>
            <a:spLocks noChangeArrowheads="1" noChangeShapeType="1" noTextEdit="1"/>
          </p:cNvSpPr>
          <p:nvPr/>
        </p:nvSpPr>
        <p:spPr bwMode="auto">
          <a:xfrm>
            <a:off x="2819400" y="1143000"/>
            <a:ext cx="3200400" cy="3810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sp>
        <p:nvSpPr>
          <p:cNvPr id="6150" name="Rectangle 6"/>
          <p:cNvSpPr>
            <a:spLocks noChangeArrowheads="1"/>
          </p:cNvSpPr>
          <p:nvPr/>
        </p:nvSpPr>
        <p:spPr bwMode="auto">
          <a:xfrm>
            <a:off x="5486400" y="1828800"/>
            <a:ext cx="2514600" cy="3810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latin typeface="Arial" charset="0"/>
              </a:rPr>
              <a:t>HOC SINH ĐỌC BÀI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7170" name="Oval 2"/>
          <p:cNvSpPr>
            <a:spLocks noChangeArrowheads="1"/>
          </p:cNvSpPr>
          <p:nvPr/>
        </p:nvSpPr>
        <p:spPr bwMode="auto">
          <a:xfrm>
            <a:off x="76200" y="1905000"/>
            <a:ext cx="685800" cy="685800"/>
          </a:xfrm>
          <a:prstGeom prst="ellipse">
            <a:avLst/>
          </a:prstGeom>
          <a:solidFill>
            <a:srgbClr val="FFFF00"/>
          </a:solidFill>
          <a:ln w="9525">
            <a:solidFill>
              <a:schemeClr val="tx1"/>
            </a:solidFill>
            <a:round/>
            <a:headEnd/>
            <a:tailEnd/>
          </a:ln>
        </p:spPr>
        <p:txBody>
          <a:bodyPr wrap="none" anchor="ctr"/>
          <a:lstStyle/>
          <a:p>
            <a:pPr algn="ctr" eaLnBrk="1" hangingPunct="1"/>
            <a:endParaRPr lang="en-US" sz="2400">
              <a:latin typeface="Arial" charset="0"/>
            </a:endParaRPr>
          </a:p>
        </p:txBody>
      </p:sp>
      <p:sp>
        <p:nvSpPr>
          <p:cNvPr id="8196" name="Text Box 4"/>
          <p:cNvSpPr txBox="1">
            <a:spLocks noChangeArrowheads="1"/>
          </p:cNvSpPr>
          <p:nvPr/>
        </p:nvSpPr>
        <p:spPr bwMode="auto">
          <a:xfrm>
            <a:off x="215900" y="1892300"/>
            <a:ext cx="381000" cy="646113"/>
          </a:xfrm>
          <a:prstGeom prst="rect">
            <a:avLst/>
          </a:prstGeom>
          <a:noFill/>
          <a:ln w="9525">
            <a:noFill/>
            <a:miter lim="800000"/>
            <a:headEnd/>
            <a:tailEnd/>
          </a:ln>
        </p:spPr>
        <p:txBody>
          <a:bodyPr>
            <a:spAutoFit/>
          </a:bodyPr>
          <a:lstStyle/>
          <a:p>
            <a:pPr eaLnBrk="1" hangingPunct="1">
              <a:spcBef>
                <a:spcPct val="50000"/>
              </a:spcBef>
            </a:pPr>
            <a:r>
              <a:rPr lang="en-US" sz="3600" b="1">
                <a:solidFill>
                  <a:srgbClr val="FF3300"/>
                </a:solidFill>
                <a:latin typeface="Arial" charset="0"/>
              </a:rPr>
              <a:t>?</a:t>
            </a:r>
          </a:p>
        </p:txBody>
      </p:sp>
      <p:pic>
        <p:nvPicPr>
          <p:cNvPr id="7172" name="Picture 185" descr="Hình ảnh197"/>
          <p:cNvPicPr>
            <a:picLocks noChangeAspect="1" noChangeArrowheads="1"/>
          </p:cNvPicPr>
          <p:nvPr/>
        </p:nvPicPr>
        <p:blipFill>
          <a:blip r:embed="rId2"/>
          <a:srcRect/>
          <a:stretch>
            <a:fillRect/>
          </a:stretch>
        </p:blipFill>
        <p:spPr bwMode="auto">
          <a:xfrm>
            <a:off x="1295400" y="2286000"/>
            <a:ext cx="6858000" cy="4495800"/>
          </a:xfrm>
          <a:prstGeom prst="rect">
            <a:avLst/>
          </a:prstGeom>
          <a:noFill/>
          <a:ln w="9525">
            <a:noFill/>
            <a:miter lim="800000"/>
            <a:headEnd/>
            <a:tailEnd/>
          </a:ln>
        </p:spPr>
      </p:pic>
      <p:sp>
        <p:nvSpPr>
          <p:cNvPr id="7173" name="Rectangle 186"/>
          <p:cNvSpPr>
            <a:spLocks noChangeArrowheads="1"/>
          </p:cNvSpPr>
          <p:nvPr/>
        </p:nvSpPr>
        <p:spPr bwMode="auto">
          <a:xfrm>
            <a:off x="1828800" y="76200"/>
            <a:ext cx="5486400" cy="708025"/>
          </a:xfrm>
          <a:prstGeom prst="rect">
            <a:avLst/>
          </a:prstGeom>
          <a:noFill/>
          <a:ln w="9525">
            <a:noFill/>
            <a:miter lim="800000"/>
            <a:headEnd/>
            <a:tailEnd/>
          </a:ln>
        </p:spPr>
        <p:txBody>
          <a:bodyPr>
            <a:spAutoFit/>
          </a:bodyPr>
          <a:lstStyle/>
          <a:p>
            <a:endParaRPr lang="en-US" sz="2000" b="1">
              <a:solidFill>
                <a:srgbClr val="000000"/>
              </a:solidFill>
              <a:latin typeface="Arial" charset="0"/>
            </a:endParaRPr>
          </a:p>
          <a:p>
            <a:r>
              <a:rPr lang="en-US" sz="2000" b="1">
                <a:solidFill>
                  <a:srgbClr val="000000"/>
                </a:solidFill>
                <a:latin typeface="Arial" charset="0"/>
              </a:rPr>
              <a:t>        </a:t>
            </a:r>
            <a:r>
              <a:rPr lang="en-US" sz="2000" b="1" u="sng">
                <a:solidFill>
                  <a:srgbClr val="000000"/>
                </a:solidFill>
                <a:latin typeface="Arial" charset="0"/>
              </a:rPr>
              <a:t>CHÍNH TẢ ( nghe - viết)</a:t>
            </a:r>
          </a:p>
        </p:txBody>
      </p:sp>
      <p:sp>
        <p:nvSpPr>
          <p:cNvPr id="7174" name="WordArt 187"/>
          <p:cNvSpPr>
            <a:spLocks noChangeArrowheads="1" noChangeShapeType="1" noTextEdit="1"/>
          </p:cNvSpPr>
          <p:nvPr/>
        </p:nvSpPr>
        <p:spPr bwMode="auto">
          <a:xfrm>
            <a:off x="3124200" y="838200"/>
            <a:ext cx="2819400" cy="482600"/>
          </a:xfrm>
          <a:prstGeom prst="rect">
            <a:avLst/>
          </a:prstGeom>
        </p:spPr>
        <p:txBody>
          <a:bodyPr wrap="none" fromWordArt="1">
            <a:prstTxWarp prst="textPlain">
              <a:avLst>
                <a:gd name="adj" fmla="val 50000"/>
              </a:avLst>
            </a:prstTxWarp>
          </a:bodyPr>
          <a:lstStyle/>
          <a:p>
            <a:pPr algn="ctr"/>
            <a:r>
              <a:rPr lang="en-US" sz="3200" b="1" kern="10">
                <a:ln w="9525">
                  <a:solidFill>
                    <a:srgbClr val="000000"/>
                  </a:solidFill>
                  <a:round/>
                  <a:headEnd/>
                  <a:tailEnd/>
                </a:ln>
                <a:solidFill>
                  <a:srgbClr val="FF0000"/>
                </a:solidFill>
                <a:latin typeface="Arial"/>
                <a:cs typeface="Arial"/>
              </a:rPr>
              <a:t>SẦU RIÊNG</a:t>
            </a:r>
          </a:p>
        </p:txBody>
      </p:sp>
      <p:pic>
        <p:nvPicPr>
          <p:cNvPr id="33800" name="Picture 8" descr="nhomdoi"/>
          <p:cNvPicPr>
            <a:picLocks noChangeAspect="1" noChangeArrowheads="1"/>
          </p:cNvPicPr>
          <p:nvPr/>
        </p:nvPicPr>
        <p:blipFill>
          <a:blip r:embed="rId3"/>
          <a:srcRect/>
          <a:stretch>
            <a:fillRect/>
          </a:stretch>
        </p:blipFill>
        <p:spPr bwMode="auto">
          <a:xfrm>
            <a:off x="0" y="762000"/>
            <a:ext cx="1752600" cy="1227138"/>
          </a:xfrm>
          <a:prstGeom prst="rect">
            <a:avLst/>
          </a:prstGeom>
          <a:noFill/>
          <a:ln w="9525">
            <a:noFill/>
            <a:miter lim="800000"/>
            <a:headEnd/>
            <a:tailEnd/>
          </a:ln>
        </p:spPr>
      </p:pic>
      <p:sp>
        <p:nvSpPr>
          <p:cNvPr id="8388" name="Text Box 196"/>
          <p:cNvSpPr txBox="1">
            <a:spLocks noChangeArrowheads="1"/>
          </p:cNvSpPr>
          <p:nvPr/>
        </p:nvSpPr>
        <p:spPr bwMode="auto">
          <a:xfrm>
            <a:off x="685800" y="1905000"/>
            <a:ext cx="8534400" cy="400050"/>
          </a:xfrm>
          <a:prstGeom prst="rect">
            <a:avLst/>
          </a:prstGeom>
          <a:noFill/>
          <a:ln w="9525">
            <a:noFill/>
            <a:miter lim="800000"/>
            <a:headEnd/>
            <a:tailEnd/>
          </a:ln>
        </p:spPr>
        <p:txBody>
          <a:bodyPr>
            <a:spAutoFit/>
          </a:bodyPr>
          <a:lstStyle/>
          <a:p>
            <a:pPr algn="just" eaLnBrk="1" hangingPunct="1">
              <a:spcBef>
                <a:spcPct val="50000"/>
              </a:spcBef>
            </a:pPr>
            <a:r>
              <a:rPr lang="en-US" sz="2000" b="1">
                <a:solidFill>
                  <a:srgbClr val="000000"/>
                </a:solidFill>
                <a:latin typeface="Arial" charset="0"/>
              </a:rPr>
              <a:t>Em hãy miêu tả lại những nét đặc sắc của hoa và quả sầu riêng?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2" presetClass="emph" presetSubtype="0" repeatCount="indefinite" fill="hold" nodeType="clickEffect">
                                  <p:stCondLst>
                                    <p:cond delay="0"/>
                                  </p:stCondLst>
                                  <p:childTnLst>
                                    <p:animClr clrSpc="rgb" dir="cw">
                                      <p:cBhvr override="childStyle">
                                        <p:cTn id="6" dur="100" fill="hold"/>
                                        <p:tgtEl>
                                          <p:spTgt spid="8196">
                                            <p:txEl>
                                              <p:pRg st="0" end="0"/>
                                            </p:txEl>
                                          </p:spTgt>
                                        </p:tgtEl>
                                        <p:attrNameLst>
                                          <p:attrName>style.color</p:attrName>
                                        </p:attrNameLst>
                                      </p:cBhvr>
                                      <p:to>
                                        <a:schemeClr val="accent2"/>
                                      </p:to>
                                    </p:animClr>
                                    <p:animClr clrSpc="rgb" dir="cw">
                                      <p:cBhvr>
                                        <p:cTn id="7" dur="100" fill="hold"/>
                                        <p:tgtEl>
                                          <p:spTgt spid="8196">
                                            <p:txEl>
                                              <p:pRg st="0" end="0"/>
                                            </p:txEl>
                                          </p:spTgt>
                                        </p:tgtEl>
                                        <p:attrNameLst>
                                          <p:attrName>fillcolor</p:attrName>
                                        </p:attrNameLst>
                                      </p:cBhvr>
                                      <p:to>
                                        <a:schemeClr val="accent2"/>
                                      </p:to>
                                    </p:animClr>
                                    <p:set>
                                      <p:cBhvr>
                                        <p:cTn id="8" dur="100" fill="hold"/>
                                        <p:tgtEl>
                                          <p:spTgt spid="8196">
                                            <p:txEl>
                                              <p:pRg st="0" end="0"/>
                                            </p:txEl>
                                          </p:spTgt>
                                        </p:tgtEl>
                                        <p:attrNameLst>
                                          <p:attrName>fill.type</p:attrName>
                                        </p:attrNameLst>
                                      </p:cBhvr>
                                      <p:to>
                                        <p:strVal val="solid"/>
                                      </p:to>
                                    </p:set>
                                    <p:set>
                                      <p:cBhvr>
                                        <p:cTn id="9" dur="100" fill="hold"/>
                                        <p:tgtEl>
                                          <p:spTgt spid="8196">
                                            <p:txEl>
                                              <p:pRg st="0" end="0"/>
                                            </p:txEl>
                                          </p:spTgt>
                                        </p:tgtEl>
                                        <p:attrNameLst>
                                          <p:attrName>fill.on</p:attrName>
                                        </p:attrNameLst>
                                      </p:cBhvr>
                                      <p:to>
                                        <p:strVal val="true"/>
                                      </p:to>
                                    </p:set>
                                    <p:animRot by="120000">
                                      <p:cBhvr>
                                        <p:cTn id="10" dur="100" fill="hold">
                                          <p:stCondLst>
                                            <p:cond delay="0"/>
                                          </p:stCondLst>
                                        </p:cTn>
                                        <p:tgtEl>
                                          <p:spTgt spid="8196">
                                            <p:txEl>
                                              <p:pRg st="0" end="0"/>
                                            </p:txEl>
                                          </p:spTgt>
                                        </p:tgtEl>
                                        <p:attrNameLst>
                                          <p:attrName>r</p:attrName>
                                        </p:attrNameLst>
                                      </p:cBhvr>
                                    </p:animRot>
                                    <p:animRot by="-240000">
                                      <p:cBhvr>
                                        <p:cTn id="11" dur="200" fill="hold">
                                          <p:stCondLst>
                                            <p:cond delay="200"/>
                                          </p:stCondLst>
                                        </p:cTn>
                                        <p:tgtEl>
                                          <p:spTgt spid="8196">
                                            <p:txEl>
                                              <p:pRg st="0" end="0"/>
                                            </p:txEl>
                                          </p:spTgt>
                                        </p:tgtEl>
                                        <p:attrNameLst>
                                          <p:attrName>r</p:attrName>
                                        </p:attrNameLst>
                                      </p:cBhvr>
                                    </p:animRot>
                                    <p:animRot by="240000">
                                      <p:cBhvr>
                                        <p:cTn id="12" dur="200" fill="hold">
                                          <p:stCondLst>
                                            <p:cond delay="400"/>
                                          </p:stCondLst>
                                        </p:cTn>
                                        <p:tgtEl>
                                          <p:spTgt spid="8196">
                                            <p:txEl>
                                              <p:pRg st="0" end="0"/>
                                            </p:txEl>
                                          </p:spTgt>
                                        </p:tgtEl>
                                        <p:attrNameLst>
                                          <p:attrName>r</p:attrName>
                                        </p:attrNameLst>
                                      </p:cBhvr>
                                    </p:animRot>
                                    <p:animRot by="-240000">
                                      <p:cBhvr>
                                        <p:cTn id="13" dur="200" fill="hold">
                                          <p:stCondLst>
                                            <p:cond delay="600"/>
                                          </p:stCondLst>
                                        </p:cTn>
                                        <p:tgtEl>
                                          <p:spTgt spid="8196">
                                            <p:txEl>
                                              <p:pRg st="0" end="0"/>
                                            </p:txEl>
                                          </p:spTgt>
                                        </p:tgtEl>
                                        <p:attrNameLst>
                                          <p:attrName>r</p:attrName>
                                        </p:attrNameLst>
                                      </p:cBhvr>
                                    </p:animRot>
                                    <p:animRot by="120000">
                                      <p:cBhvr>
                                        <p:cTn id="14" dur="200" fill="hold">
                                          <p:stCondLst>
                                            <p:cond delay="800"/>
                                          </p:stCondLst>
                                        </p:cTn>
                                        <p:tgtEl>
                                          <p:spTgt spid="8196">
                                            <p:txEl>
                                              <p:pRg st="0" end="0"/>
                                            </p:txEl>
                                          </p:spTgt>
                                        </p:tgtEl>
                                        <p:attrNameLst>
                                          <p:attrName>r</p:attrName>
                                        </p:attrNameLst>
                                      </p:cBhvr>
                                    </p:animRot>
                                  </p:childTnLst>
                                </p:cTn>
                              </p:par>
                            </p:childTnLst>
                          </p:cTn>
                        </p:par>
                        <p:par>
                          <p:cTn id="15" fill="hold" nodeType="afterGroup">
                            <p:stCondLst>
                              <p:cond delay="1000"/>
                            </p:stCondLst>
                            <p:childTnLst>
                              <p:par>
                                <p:cTn id="16" presetID="6" presetClass="entr" presetSubtype="16" fill="hold" nodeType="afterEffect">
                                  <p:stCondLst>
                                    <p:cond delay="0"/>
                                  </p:stCondLst>
                                  <p:childTnLst>
                                    <p:set>
                                      <p:cBhvr>
                                        <p:cTn id="17" dur="1" fill="hold">
                                          <p:stCondLst>
                                            <p:cond delay="0"/>
                                          </p:stCondLst>
                                        </p:cTn>
                                        <p:tgtEl>
                                          <p:spTgt spid="33800"/>
                                        </p:tgtEl>
                                        <p:attrNameLst>
                                          <p:attrName>style.visibility</p:attrName>
                                        </p:attrNameLst>
                                      </p:cBhvr>
                                      <p:to>
                                        <p:strVal val="visible"/>
                                      </p:to>
                                    </p:set>
                                    <p:animEffect transition="in" filter="circle(in)">
                                      <p:cBhvr>
                                        <p:cTn id="18" dur="2000"/>
                                        <p:tgtEl>
                                          <p:spTgt spid="3380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8388"/>
                                        </p:tgtEl>
                                        <p:attrNameLst>
                                          <p:attrName>style.visibility</p:attrName>
                                        </p:attrNameLst>
                                      </p:cBhvr>
                                      <p:to>
                                        <p:strVal val="visible"/>
                                      </p:to>
                                    </p:set>
                                    <p:animEffect transition="in" filter="fade">
                                      <p:cBhvr>
                                        <p:cTn id="23" dur="2000"/>
                                        <p:tgtEl>
                                          <p:spTgt spid="8388"/>
                                        </p:tgtEl>
                                      </p:cBhvr>
                                    </p:animEffect>
                                    <p:anim calcmode="lin" valueType="num">
                                      <p:cBhvr>
                                        <p:cTn id="24" dur="2000" fill="hold"/>
                                        <p:tgtEl>
                                          <p:spTgt spid="8388"/>
                                        </p:tgtEl>
                                        <p:attrNameLst>
                                          <p:attrName>ppt_x</p:attrName>
                                        </p:attrNameLst>
                                      </p:cBhvr>
                                      <p:tavLst>
                                        <p:tav tm="0">
                                          <p:val>
                                            <p:strVal val="#ppt_x"/>
                                          </p:val>
                                        </p:tav>
                                        <p:tav tm="100000">
                                          <p:val>
                                            <p:strVal val="#ppt_x"/>
                                          </p:val>
                                        </p:tav>
                                      </p:tavLst>
                                    </p:anim>
                                    <p:anim calcmode="lin" valueType="num">
                                      <p:cBhvr>
                                        <p:cTn id="25" dur="2000" fill="hold"/>
                                        <p:tgtEl>
                                          <p:spTgt spid="8388"/>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8388"/>
                                        </p:tgtEl>
                                        <p:attrNameLst>
                                          <p:attrName>ppt_c</p:attrName>
                                        </p:attrNameLst>
                                      </p:cBhvr>
                                      <p:to>
                                        <a:srgbClr val="FF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8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1527175"/>
            <a:ext cx="8305800" cy="5878513"/>
          </a:xfrm>
          <a:prstGeom prst="rect">
            <a:avLst/>
          </a:prstGeom>
          <a:noFill/>
          <a:ln w="9525">
            <a:noFill/>
            <a:miter lim="800000"/>
            <a:headEnd/>
            <a:tailEnd/>
          </a:ln>
        </p:spPr>
        <p:txBody>
          <a:bodyPr>
            <a:spAutoFit/>
          </a:bodyPr>
          <a:lstStyle/>
          <a:p>
            <a:pPr algn="just" eaLnBrk="1" hangingPunct="1">
              <a:spcBef>
                <a:spcPct val="50000"/>
              </a:spcBef>
            </a:pPr>
            <a:endParaRPr lang="en-US" sz="2400" b="1">
              <a:solidFill>
                <a:schemeClr val="bg1"/>
              </a:solidFill>
              <a:latin typeface="Arial" charset="0"/>
            </a:endParaRPr>
          </a:p>
          <a:p>
            <a:pPr algn="just" eaLnBrk="1" hangingPunct="1"/>
            <a:r>
              <a:rPr lang="en-US" sz="2400">
                <a:solidFill>
                  <a:srgbClr val="000000"/>
                </a:solidFill>
                <a:latin typeface="Arial" charset="0"/>
              </a:rPr>
              <a:t>	</a:t>
            </a:r>
            <a:r>
              <a:rPr lang="en-US" sz="3200" b="1">
                <a:solidFill>
                  <a:srgbClr val="000000"/>
                </a:solidFill>
                <a:latin typeface="Arial" charset="0"/>
              </a:rPr>
              <a:t>Hoa sầu riêng trổ vào cuối năm. Gió đưa hương thơm ngát như hương cau, hương bưởi tỏa khắp khu vườn. Hoa đậu từng chùm, màu trắng ngà. Cánh hoa nhỏ như vảy cá, hao hao giống cánh sen con, lác đác vài nhụy li ti giữa những cánh hoa. Mỗi cuống hoa ra một trái. Nhìn trái sầu riêng lủng lẳng dưới cành trông giống những tổ kiến. Mùa trái rộ vào dạo tháng tư, tháng năm ta.</a:t>
            </a:r>
          </a:p>
          <a:p>
            <a:pPr algn="just" eaLnBrk="1" hangingPunct="1"/>
            <a:endParaRPr lang="en-US" sz="3200" b="1">
              <a:solidFill>
                <a:srgbClr val="000000"/>
              </a:solidFill>
              <a:latin typeface="Arial" charset="0"/>
            </a:endParaRPr>
          </a:p>
        </p:txBody>
      </p:sp>
      <p:sp>
        <p:nvSpPr>
          <p:cNvPr id="9219" name="Line 3"/>
          <p:cNvSpPr>
            <a:spLocks noChangeShapeType="1"/>
          </p:cNvSpPr>
          <p:nvPr/>
        </p:nvSpPr>
        <p:spPr bwMode="auto">
          <a:xfrm>
            <a:off x="4191000" y="3352800"/>
            <a:ext cx="4495800" cy="0"/>
          </a:xfrm>
          <a:prstGeom prst="line">
            <a:avLst/>
          </a:prstGeom>
          <a:noFill/>
          <a:ln w="38100">
            <a:solidFill>
              <a:srgbClr val="FF6600"/>
            </a:solidFill>
            <a:round/>
            <a:headEnd/>
            <a:tailEnd/>
          </a:ln>
        </p:spPr>
        <p:txBody>
          <a:bodyPr/>
          <a:lstStyle/>
          <a:p>
            <a:endParaRPr lang="en-US"/>
          </a:p>
        </p:txBody>
      </p:sp>
      <p:sp>
        <p:nvSpPr>
          <p:cNvPr id="9220" name="Line 4"/>
          <p:cNvSpPr>
            <a:spLocks noChangeShapeType="1"/>
          </p:cNvSpPr>
          <p:nvPr/>
        </p:nvSpPr>
        <p:spPr bwMode="auto">
          <a:xfrm>
            <a:off x="533400" y="3810000"/>
            <a:ext cx="8077200" cy="0"/>
          </a:xfrm>
          <a:prstGeom prst="line">
            <a:avLst/>
          </a:prstGeom>
          <a:noFill/>
          <a:ln w="38100">
            <a:solidFill>
              <a:srgbClr val="FF6600"/>
            </a:solidFill>
            <a:round/>
            <a:headEnd/>
            <a:tailEnd/>
          </a:ln>
        </p:spPr>
        <p:txBody>
          <a:bodyPr/>
          <a:lstStyle/>
          <a:p>
            <a:endParaRPr lang="en-US"/>
          </a:p>
        </p:txBody>
      </p:sp>
      <p:sp>
        <p:nvSpPr>
          <p:cNvPr id="9221" name="Line 5"/>
          <p:cNvSpPr>
            <a:spLocks noChangeShapeType="1"/>
          </p:cNvSpPr>
          <p:nvPr/>
        </p:nvSpPr>
        <p:spPr bwMode="auto">
          <a:xfrm>
            <a:off x="685800" y="4343400"/>
            <a:ext cx="8077200" cy="0"/>
          </a:xfrm>
          <a:prstGeom prst="line">
            <a:avLst/>
          </a:prstGeom>
          <a:noFill/>
          <a:ln w="38100">
            <a:solidFill>
              <a:srgbClr val="FF6600"/>
            </a:solidFill>
            <a:round/>
            <a:headEnd/>
            <a:tailEnd/>
          </a:ln>
        </p:spPr>
        <p:txBody>
          <a:bodyPr/>
          <a:lstStyle/>
          <a:p>
            <a:endParaRPr lang="en-US"/>
          </a:p>
        </p:txBody>
      </p:sp>
      <p:sp>
        <p:nvSpPr>
          <p:cNvPr id="9222" name="Line 6"/>
          <p:cNvSpPr>
            <a:spLocks noChangeShapeType="1"/>
          </p:cNvSpPr>
          <p:nvPr/>
        </p:nvSpPr>
        <p:spPr bwMode="auto">
          <a:xfrm>
            <a:off x="609600" y="4800600"/>
            <a:ext cx="2819400" cy="0"/>
          </a:xfrm>
          <a:prstGeom prst="line">
            <a:avLst/>
          </a:prstGeom>
          <a:noFill/>
          <a:ln w="38100">
            <a:solidFill>
              <a:srgbClr val="FF6600"/>
            </a:solidFill>
            <a:round/>
            <a:headEnd/>
            <a:tailEnd/>
          </a:ln>
        </p:spPr>
        <p:txBody>
          <a:bodyPr/>
          <a:lstStyle/>
          <a:p>
            <a:endParaRPr lang="en-US"/>
          </a:p>
        </p:txBody>
      </p:sp>
      <p:sp>
        <p:nvSpPr>
          <p:cNvPr id="9223" name="Line 7"/>
          <p:cNvSpPr>
            <a:spLocks noChangeShapeType="1"/>
          </p:cNvSpPr>
          <p:nvPr/>
        </p:nvSpPr>
        <p:spPr bwMode="auto">
          <a:xfrm>
            <a:off x="533400" y="5791200"/>
            <a:ext cx="3810000" cy="0"/>
          </a:xfrm>
          <a:prstGeom prst="line">
            <a:avLst/>
          </a:prstGeom>
          <a:noFill/>
          <a:ln w="38100">
            <a:solidFill>
              <a:srgbClr val="FF6600"/>
            </a:solidFill>
            <a:round/>
            <a:headEnd/>
            <a:tailEnd/>
          </a:ln>
        </p:spPr>
        <p:txBody>
          <a:bodyPr/>
          <a:lstStyle/>
          <a:p>
            <a:endParaRPr lang="en-US"/>
          </a:p>
        </p:txBody>
      </p:sp>
      <p:sp>
        <p:nvSpPr>
          <p:cNvPr id="9224" name="Line 8"/>
          <p:cNvSpPr>
            <a:spLocks noChangeShapeType="1"/>
          </p:cNvSpPr>
          <p:nvPr/>
        </p:nvSpPr>
        <p:spPr bwMode="auto">
          <a:xfrm>
            <a:off x="4114800" y="5270500"/>
            <a:ext cx="4495800" cy="0"/>
          </a:xfrm>
          <a:prstGeom prst="line">
            <a:avLst/>
          </a:prstGeom>
          <a:noFill/>
          <a:ln w="38100">
            <a:solidFill>
              <a:srgbClr val="FF6600"/>
            </a:solidFill>
            <a:round/>
            <a:headEnd/>
            <a:tailEnd/>
          </a:ln>
        </p:spPr>
        <p:txBody>
          <a:bodyPr/>
          <a:lstStyle/>
          <a:p>
            <a:endParaRPr lang="en-US"/>
          </a:p>
        </p:txBody>
      </p:sp>
      <p:sp>
        <p:nvSpPr>
          <p:cNvPr id="8201" name="Rectangle 9"/>
          <p:cNvSpPr>
            <a:spLocks noChangeArrowheads="1"/>
          </p:cNvSpPr>
          <p:nvPr/>
        </p:nvSpPr>
        <p:spPr bwMode="auto">
          <a:xfrm>
            <a:off x="1828800" y="76200"/>
            <a:ext cx="5486400" cy="830263"/>
          </a:xfrm>
          <a:prstGeom prst="rect">
            <a:avLst/>
          </a:prstGeom>
          <a:noFill/>
          <a:ln w="9525">
            <a:noFill/>
            <a:miter lim="800000"/>
            <a:headEnd/>
            <a:tailEnd/>
          </a:ln>
        </p:spPr>
        <p:txBody>
          <a:bodyPr>
            <a:spAutoFit/>
          </a:bodyPr>
          <a:lstStyle/>
          <a:p>
            <a:endParaRPr lang="en-US" sz="2400" b="1">
              <a:solidFill>
                <a:srgbClr val="000000"/>
              </a:solidFill>
              <a:latin typeface="Arial" charset="0"/>
            </a:endParaRPr>
          </a:p>
          <a:p>
            <a:r>
              <a:rPr lang="en-US" sz="2400" b="1">
                <a:solidFill>
                  <a:srgbClr val="000000"/>
                </a:solidFill>
                <a:latin typeface="Arial" charset="0"/>
              </a:rPr>
              <a:t>        </a:t>
            </a:r>
            <a:r>
              <a:rPr lang="en-US" sz="2400" b="1" u="sng">
                <a:solidFill>
                  <a:srgbClr val="000000"/>
                </a:solidFill>
                <a:latin typeface="Arial" charset="0"/>
              </a:rPr>
              <a:t>CHÍNH TẢ ( nghe - viết)</a:t>
            </a:r>
          </a:p>
        </p:txBody>
      </p:sp>
      <p:sp>
        <p:nvSpPr>
          <p:cNvPr id="8202" name="WordArt 10"/>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repeatCount="3000" fill="hold" grpId="0" nodeType="with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plus(in)">
                                      <p:cBhvr>
                                        <p:cTn id="7" dur="2000"/>
                                        <p:tgtEl>
                                          <p:spTgt spid="9219"/>
                                        </p:tgtEl>
                                      </p:cBhvr>
                                    </p:animEffect>
                                  </p:childTnLst>
                                </p:cTn>
                              </p:par>
                              <p:par>
                                <p:cTn id="8" presetID="13" presetClass="entr" presetSubtype="16" repeatCount="3000" fill="hold" grpId="0" nodeType="withEffect">
                                  <p:stCondLst>
                                    <p:cond delay="0"/>
                                  </p:stCondLst>
                                  <p:childTnLst>
                                    <p:set>
                                      <p:cBhvr>
                                        <p:cTn id="9" dur="1" fill="hold">
                                          <p:stCondLst>
                                            <p:cond delay="0"/>
                                          </p:stCondLst>
                                        </p:cTn>
                                        <p:tgtEl>
                                          <p:spTgt spid="9220"/>
                                        </p:tgtEl>
                                        <p:attrNameLst>
                                          <p:attrName>style.visibility</p:attrName>
                                        </p:attrNameLst>
                                      </p:cBhvr>
                                      <p:to>
                                        <p:strVal val="visible"/>
                                      </p:to>
                                    </p:set>
                                    <p:animEffect transition="in" filter="plus(in)">
                                      <p:cBhvr>
                                        <p:cTn id="10" dur="2000"/>
                                        <p:tgtEl>
                                          <p:spTgt spid="9220"/>
                                        </p:tgtEl>
                                      </p:cBhvr>
                                    </p:animEffect>
                                  </p:childTnLst>
                                </p:cTn>
                              </p:par>
                              <p:par>
                                <p:cTn id="11" presetID="13" presetClass="entr" presetSubtype="16" repeatCount="3000" fill="hold" grpId="0" nodeType="withEffect">
                                  <p:stCondLst>
                                    <p:cond delay="0"/>
                                  </p:stCondLst>
                                  <p:childTnLst>
                                    <p:set>
                                      <p:cBhvr>
                                        <p:cTn id="12" dur="1" fill="hold">
                                          <p:stCondLst>
                                            <p:cond delay="0"/>
                                          </p:stCondLst>
                                        </p:cTn>
                                        <p:tgtEl>
                                          <p:spTgt spid="9221"/>
                                        </p:tgtEl>
                                        <p:attrNameLst>
                                          <p:attrName>style.visibility</p:attrName>
                                        </p:attrNameLst>
                                      </p:cBhvr>
                                      <p:to>
                                        <p:strVal val="visible"/>
                                      </p:to>
                                    </p:set>
                                    <p:animEffect transition="in" filter="plus(in)">
                                      <p:cBhvr>
                                        <p:cTn id="13" dur="2000"/>
                                        <p:tgtEl>
                                          <p:spTgt spid="9221"/>
                                        </p:tgtEl>
                                      </p:cBhvr>
                                    </p:animEffect>
                                  </p:childTnLst>
                                </p:cTn>
                              </p:par>
                              <p:par>
                                <p:cTn id="14" presetID="13" presetClass="entr" presetSubtype="16" repeatCount="3000" fill="hold" grpId="0" nodeType="withEffect">
                                  <p:stCondLst>
                                    <p:cond delay="0"/>
                                  </p:stCondLst>
                                  <p:childTnLst>
                                    <p:set>
                                      <p:cBhvr>
                                        <p:cTn id="15" dur="1" fill="hold">
                                          <p:stCondLst>
                                            <p:cond delay="0"/>
                                          </p:stCondLst>
                                        </p:cTn>
                                        <p:tgtEl>
                                          <p:spTgt spid="9222"/>
                                        </p:tgtEl>
                                        <p:attrNameLst>
                                          <p:attrName>style.visibility</p:attrName>
                                        </p:attrNameLst>
                                      </p:cBhvr>
                                      <p:to>
                                        <p:strVal val="visible"/>
                                      </p:to>
                                    </p:set>
                                    <p:animEffect transition="in" filter="plus(in)">
                                      <p:cBhvr>
                                        <p:cTn id="16" dur="2000"/>
                                        <p:tgtEl>
                                          <p:spTgt spid="9222"/>
                                        </p:tgtEl>
                                      </p:cBhvr>
                                    </p:animEffect>
                                  </p:childTnLst>
                                </p:cTn>
                              </p:par>
                              <p:par>
                                <p:cTn id="17" presetID="13" presetClass="entr" presetSubtype="16" repeatCount="3000" fill="hold" grpId="0" nodeType="withEffect">
                                  <p:stCondLst>
                                    <p:cond delay="0"/>
                                  </p:stCondLst>
                                  <p:childTnLst>
                                    <p:set>
                                      <p:cBhvr>
                                        <p:cTn id="18" dur="1" fill="hold">
                                          <p:stCondLst>
                                            <p:cond delay="0"/>
                                          </p:stCondLst>
                                        </p:cTn>
                                        <p:tgtEl>
                                          <p:spTgt spid="9223"/>
                                        </p:tgtEl>
                                        <p:attrNameLst>
                                          <p:attrName>style.visibility</p:attrName>
                                        </p:attrNameLst>
                                      </p:cBhvr>
                                      <p:to>
                                        <p:strVal val="visible"/>
                                      </p:to>
                                    </p:set>
                                    <p:animEffect transition="in" filter="plus(in)">
                                      <p:cBhvr>
                                        <p:cTn id="19" dur="2000"/>
                                        <p:tgtEl>
                                          <p:spTgt spid="9223"/>
                                        </p:tgtEl>
                                      </p:cBhvr>
                                    </p:animEffect>
                                  </p:childTnLst>
                                </p:cTn>
                              </p:par>
                              <p:par>
                                <p:cTn id="20" presetID="13" presetClass="entr" presetSubtype="16" repeatCount="3000" fill="hold" grpId="0" nodeType="withEffect">
                                  <p:stCondLst>
                                    <p:cond delay="0"/>
                                  </p:stCondLst>
                                  <p:childTnLst>
                                    <p:set>
                                      <p:cBhvr>
                                        <p:cTn id="21" dur="1" fill="hold">
                                          <p:stCondLst>
                                            <p:cond delay="0"/>
                                          </p:stCondLst>
                                        </p:cTn>
                                        <p:tgtEl>
                                          <p:spTgt spid="9224"/>
                                        </p:tgtEl>
                                        <p:attrNameLst>
                                          <p:attrName>style.visibility</p:attrName>
                                        </p:attrNameLst>
                                      </p:cBhvr>
                                      <p:to>
                                        <p:strVal val="visible"/>
                                      </p:to>
                                    </p:set>
                                    <p:animEffect transition="in" filter="plus(in)">
                                      <p:cBhvr>
                                        <p:cTn id="22" dur="2000"/>
                                        <p:tgtEl>
                                          <p:spTgt spid="9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P spid="9220" grpId="0" animBg="1"/>
      <p:bldP spid="9221" grpId="0" animBg="1"/>
      <p:bldP spid="9222" grpId="0" animBg="1"/>
      <p:bldP spid="9223" grpId="0" animBg="1"/>
      <p:bldP spid="92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E5FDFF"/>
            </a:gs>
            <a:gs pos="100000">
              <a:srgbClr val="FFFFFF"/>
            </a:gs>
          </a:gsLst>
          <a:lin ang="5400000" scaled="1"/>
        </a:grad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04800" y="1843088"/>
            <a:ext cx="9144000" cy="519112"/>
          </a:xfrm>
          <a:prstGeom prst="rect">
            <a:avLst/>
          </a:prstGeom>
          <a:noFill/>
          <a:ln w="9525">
            <a:noFill/>
            <a:miter lim="800000"/>
            <a:headEnd/>
            <a:tailEnd/>
          </a:ln>
        </p:spPr>
        <p:txBody>
          <a:bodyPr>
            <a:spAutoFit/>
          </a:bodyPr>
          <a:lstStyle/>
          <a:p>
            <a:pPr algn="just" eaLnBrk="1" hangingPunct="1">
              <a:spcBef>
                <a:spcPct val="50000"/>
              </a:spcBef>
            </a:pPr>
            <a:r>
              <a:rPr lang="en-US" sz="2800" b="1" u="sng">
                <a:solidFill>
                  <a:schemeClr val="bg2"/>
                </a:solidFill>
                <a:latin typeface="Arial" charset="0"/>
              </a:rPr>
              <a:t>Kết luận</a:t>
            </a:r>
            <a:r>
              <a:rPr lang="en-US" sz="2800">
                <a:solidFill>
                  <a:schemeClr val="bg1"/>
                </a:solidFill>
                <a:latin typeface="Arial" charset="0"/>
              </a:rPr>
              <a:t> : </a:t>
            </a:r>
            <a:r>
              <a:rPr lang="en-US" sz="2400" b="1">
                <a:solidFill>
                  <a:srgbClr val="000000"/>
                </a:solidFill>
                <a:latin typeface="Arial" charset="0"/>
              </a:rPr>
              <a:t>Những nét đặc sắc của hoa và quả sầu riêng?</a:t>
            </a:r>
          </a:p>
        </p:txBody>
      </p:sp>
      <p:sp>
        <p:nvSpPr>
          <p:cNvPr id="28675" name="Rectangle 3"/>
          <p:cNvSpPr>
            <a:spLocks noChangeArrowheads="1"/>
          </p:cNvSpPr>
          <p:nvPr/>
        </p:nvSpPr>
        <p:spPr bwMode="auto">
          <a:xfrm>
            <a:off x="1371600" y="2743200"/>
            <a:ext cx="5715000" cy="1219200"/>
          </a:xfrm>
          <a:prstGeom prst="rect">
            <a:avLst/>
          </a:prstGeom>
          <a:noFill/>
          <a:ln w="9525">
            <a:noFill/>
            <a:miter lim="800000"/>
            <a:headEnd/>
            <a:tailEnd/>
          </a:ln>
        </p:spPr>
        <p:txBody>
          <a:bodyPr wrap="none" anchor="ctr"/>
          <a:lstStyle/>
          <a:p>
            <a:pPr algn="ctr"/>
            <a:r>
              <a:rPr lang="en-US" sz="2400" b="1">
                <a:solidFill>
                  <a:srgbClr val="FF0000"/>
                </a:solidFill>
                <a:latin typeface="Arial" charset="0"/>
              </a:rPr>
              <a:t>Hoa:</a:t>
            </a:r>
            <a:r>
              <a:rPr lang="en-US" sz="2400" b="1">
                <a:solidFill>
                  <a:srgbClr val="000000"/>
                </a:solidFill>
                <a:latin typeface="Arial" charset="0"/>
              </a:rPr>
              <a:t>  từng chùm, màu trắng ngà, </a:t>
            </a:r>
          </a:p>
          <a:p>
            <a:pPr algn="ctr"/>
            <a:r>
              <a:rPr lang="en-US" sz="2400" b="1">
                <a:solidFill>
                  <a:srgbClr val="000000"/>
                </a:solidFill>
                <a:latin typeface="Arial" charset="0"/>
              </a:rPr>
              <a:t>cánh nhỏ như vảy cá, </a:t>
            </a:r>
          </a:p>
          <a:p>
            <a:pPr algn="ctr"/>
            <a:r>
              <a:rPr lang="en-US" sz="2400" b="1">
                <a:solidFill>
                  <a:srgbClr val="000000"/>
                </a:solidFill>
                <a:latin typeface="Arial" charset="0"/>
              </a:rPr>
              <a:t>              có vài nhụy li ti giữa cánh hoa.</a:t>
            </a:r>
          </a:p>
        </p:txBody>
      </p:sp>
      <p:sp>
        <p:nvSpPr>
          <p:cNvPr id="28676" name="Rectangle 4"/>
          <p:cNvSpPr>
            <a:spLocks noChangeArrowheads="1"/>
          </p:cNvSpPr>
          <p:nvPr/>
        </p:nvSpPr>
        <p:spPr bwMode="auto">
          <a:xfrm>
            <a:off x="838200" y="3886200"/>
            <a:ext cx="5715000" cy="1219200"/>
          </a:xfrm>
          <a:prstGeom prst="rect">
            <a:avLst/>
          </a:prstGeom>
          <a:noFill/>
          <a:ln w="9525">
            <a:noFill/>
            <a:miter lim="800000"/>
            <a:headEnd/>
            <a:tailEnd/>
          </a:ln>
        </p:spPr>
        <p:txBody>
          <a:bodyPr wrap="none" anchor="ctr"/>
          <a:lstStyle/>
          <a:p>
            <a:pPr algn="ctr"/>
            <a:r>
              <a:rPr lang="en-US" sz="2400" b="1">
                <a:solidFill>
                  <a:srgbClr val="FF0000"/>
                </a:solidFill>
                <a:latin typeface="Arial" charset="0"/>
              </a:rPr>
              <a:t>Quả:</a:t>
            </a:r>
            <a:r>
              <a:rPr lang="en-US" sz="2400" b="1">
                <a:solidFill>
                  <a:srgbClr val="000000"/>
                </a:solidFill>
                <a:latin typeface="Arial" charset="0"/>
              </a:rPr>
              <a:t>  lủng lẳng dưới cành </a:t>
            </a:r>
          </a:p>
          <a:p>
            <a:pPr algn="ctr"/>
            <a:r>
              <a:rPr lang="en-US" sz="2400" b="1">
                <a:solidFill>
                  <a:srgbClr val="000000"/>
                </a:solidFill>
                <a:latin typeface="Arial" charset="0"/>
              </a:rPr>
              <a:t>                  trông giống như tổ kiến.</a:t>
            </a:r>
          </a:p>
        </p:txBody>
      </p:sp>
      <p:sp>
        <p:nvSpPr>
          <p:cNvPr id="9221" name="Rectangle 5"/>
          <p:cNvSpPr>
            <a:spLocks noChangeArrowheads="1"/>
          </p:cNvSpPr>
          <p:nvPr/>
        </p:nvSpPr>
        <p:spPr bwMode="auto">
          <a:xfrm>
            <a:off x="1828800" y="76200"/>
            <a:ext cx="5486400" cy="830263"/>
          </a:xfrm>
          <a:prstGeom prst="rect">
            <a:avLst/>
          </a:prstGeom>
          <a:noFill/>
          <a:ln w="9525">
            <a:noFill/>
            <a:miter lim="800000"/>
            <a:headEnd/>
            <a:tailEnd/>
          </a:ln>
        </p:spPr>
        <p:txBody>
          <a:bodyPr>
            <a:spAutoFit/>
          </a:bodyPr>
          <a:lstStyle/>
          <a:p>
            <a:endParaRPr lang="en-US" sz="2400" b="1">
              <a:solidFill>
                <a:srgbClr val="000000"/>
              </a:solidFill>
              <a:latin typeface="Arial" charset="0"/>
            </a:endParaRPr>
          </a:p>
          <a:p>
            <a:r>
              <a:rPr lang="en-US" sz="2400" b="1">
                <a:solidFill>
                  <a:srgbClr val="000000"/>
                </a:solidFill>
                <a:latin typeface="Arial" charset="0"/>
              </a:rPr>
              <a:t>        </a:t>
            </a:r>
            <a:r>
              <a:rPr lang="en-US" sz="2400" b="1" u="sng">
                <a:solidFill>
                  <a:srgbClr val="000000"/>
                </a:solidFill>
                <a:latin typeface="Arial" charset="0"/>
              </a:rPr>
              <a:t>CHÍNH TẢ ( nghe - viết)</a:t>
            </a:r>
          </a:p>
        </p:txBody>
      </p:sp>
      <p:sp>
        <p:nvSpPr>
          <p:cNvPr id="9222" name="WordArt 6"/>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pic>
        <p:nvPicPr>
          <p:cNvPr id="28679" name="Picture 7" descr="saurieng2"/>
          <p:cNvPicPr>
            <a:picLocks noChangeAspect="1" noChangeArrowheads="1"/>
          </p:cNvPicPr>
          <p:nvPr/>
        </p:nvPicPr>
        <p:blipFill>
          <a:blip r:embed="rId2"/>
          <a:srcRect/>
          <a:stretch>
            <a:fillRect/>
          </a:stretch>
        </p:blipFill>
        <p:spPr bwMode="auto">
          <a:xfrm>
            <a:off x="457200" y="1654175"/>
            <a:ext cx="8382000" cy="5127625"/>
          </a:xfrm>
          <a:prstGeom prst="rect">
            <a:avLst/>
          </a:prstGeom>
          <a:noFill/>
          <a:ln w="9525">
            <a:noFill/>
            <a:miter lim="800000"/>
            <a:headEnd/>
            <a:tailEnd/>
          </a:ln>
        </p:spPr>
      </p:pic>
      <p:pic>
        <p:nvPicPr>
          <p:cNvPr id="28680" name="Picture 8" descr="saurieng1"/>
          <p:cNvPicPr>
            <a:picLocks noChangeAspect="1" noChangeArrowheads="1"/>
          </p:cNvPicPr>
          <p:nvPr/>
        </p:nvPicPr>
        <p:blipFill>
          <a:blip r:embed="rId3"/>
          <a:srcRect/>
          <a:stretch>
            <a:fillRect/>
          </a:stretch>
        </p:blipFill>
        <p:spPr bwMode="auto">
          <a:xfrm>
            <a:off x="381000" y="50800"/>
            <a:ext cx="8458200" cy="6781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plus(in)">
                                      <p:cBhvr>
                                        <p:cTn id="7" dur="20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8675"/>
                                        </p:tgtEl>
                                        <p:attrNameLst>
                                          <p:attrName>style.visibility</p:attrName>
                                        </p:attrNameLst>
                                      </p:cBhvr>
                                      <p:to>
                                        <p:strVal val="visible"/>
                                      </p:to>
                                    </p:set>
                                    <p:animEffect transition="in" filter="strips(downLeft)">
                                      <p:cBhvr>
                                        <p:cTn id="12" dur="500"/>
                                        <p:tgtEl>
                                          <p:spTgt spid="286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28679"/>
                                        </p:tgtEl>
                                        <p:attrNameLst>
                                          <p:attrName>style.visibility</p:attrName>
                                        </p:attrNameLst>
                                      </p:cBhvr>
                                      <p:to>
                                        <p:strVal val="visible"/>
                                      </p:to>
                                    </p:set>
                                    <p:animEffect transition="in" filter="wedge">
                                      <p:cBhvr>
                                        <p:cTn id="17" dur="2000"/>
                                        <p:tgtEl>
                                          <p:spTgt spid="286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nodeType="clickEffect">
                                  <p:stCondLst>
                                    <p:cond delay="0"/>
                                  </p:stCondLst>
                                  <p:childTnLst>
                                    <p:animEffect transition="out" filter="blinds(horizontal)">
                                      <p:cBhvr>
                                        <p:cTn id="21" dur="500"/>
                                        <p:tgtEl>
                                          <p:spTgt spid="28679"/>
                                        </p:tgtEl>
                                      </p:cBhvr>
                                    </p:animEffect>
                                    <p:set>
                                      <p:cBhvr>
                                        <p:cTn id="22" dur="1" fill="hold">
                                          <p:stCondLst>
                                            <p:cond delay="499"/>
                                          </p:stCondLst>
                                        </p:cTn>
                                        <p:tgtEl>
                                          <p:spTgt spid="2867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8676"/>
                                        </p:tgtEl>
                                        <p:attrNameLst>
                                          <p:attrName>style.visibility</p:attrName>
                                        </p:attrNameLst>
                                      </p:cBhvr>
                                      <p:to>
                                        <p:strVal val="visible"/>
                                      </p:to>
                                    </p:set>
                                    <p:animEffect transition="in" filter="strips(downLeft)">
                                      <p:cBhvr>
                                        <p:cTn id="27" dur="500"/>
                                        <p:tgtEl>
                                          <p:spTgt spid="286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28680"/>
                                        </p:tgtEl>
                                        <p:attrNameLst>
                                          <p:attrName>style.visibility</p:attrName>
                                        </p:attrNameLst>
                                      </p:cBhvr>
                                      <p:to>
                                        <p:strVal val="visible"/>
                                      </p:to>
                                    </p:set>
                                    <p:animEffect transition="in" filter="circle(in)">
                                      <p:cBhvr>
                                        <p:cTn id="32" dur="2000"/>
                                        <p:tgtEl>
                                          <p:spTgt spid="28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p:bldP spid="2867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10242" name="Oval 2"/>
          <p:cNvSpPr>
            <a:spLocks noChangeArrowheads="1"/>
          </p:cNvSpPr>
          <p:nvPr/>
        </p:nvSpPr>
        <p:spPr bwMode="auto">
          <a:xfrm>
            <a:off x="152400" y="1752600"/>
            <a:ext cx="457200" cy="457200"/>
          </a:xfrm>
          <a:prstGeom prst="ellipse">
            <a:avLst/>
          </a:prstGeom>
          <a:solidFill>
            <a:srgbClr val="FFFF00"/>
          </a:solidFill>
          <a:ln w="9525">
            <a:solidFill>
              <a:schemeClr val="tx1"/>
            </a:solidFill>
            <a:round/>
            <a:headEnd/>
            <a:tailEnd/>
          </a:ln>
        </p:spPr>
        <p:txBody>
          <a:bodyPr wrap="none" anchor="ctr"/>
          <a:lstStyle/>
          <a:p>
            <a:pPr algn="ctr" eaLnBrk="1" hangingPunct="1"/>
            <a:endParaRPr lang="en-US" sz="2800">
              <a:latin typeface="Arial" charset="0"/>
            </a:endParaRPr>
          </a:p>
        </p:txBody>
      </p:sp>
      <p:sp>
        <p:nvSpPr>
          <p:cNvPr id="12291" name="Text Box 3"/>
          <p:cNvSpPr txBox="1">
            <a:spLocks noChangeArrowheads="1"/>
          </p:cNvSpPr>
          <p:nvPr/>
        </p:nvSpPr>
        <p:spPr bwMode="auto">
          <a:xfrm>
            <a:off x="165100" y="1612900"/>
            <a:ext cx="381000" cy="701675"/>
          </a:xfrm>
          <a:prstGeom prst="rect">
            <a:avLst/>
          </a:prstGeom>
          <a:noFill/>
          <a:ln w="9525">
            <a:noFill/>
            <a:miter lim="800000"/>
            <a:headEnd/>
            <a:tailEnd/>
          </a:ln>
        </p:spPr>
        <p:txBody>
          <a:bodyPr>
            <a:spAutoFit/>
          </a:bodyPr>
          <a:lstStyle/>
          <a:p>
            <a:pPr eaLnBrk="1" hangingPunct="1">
              <a:spcBef>
                <a:spcPct val="50000"/>
              </a:spcBef>
            </a:pPr>
            <a:r>
              <a:rPr lang="en-US" sz="4000" b="1">
                <a:solidFill>
                  <a:srgbClr val="FF3300"/>
                </a:solidFill>
                <a:latin typeface="Arial" charset="0"/>
              </a:rPr>
              <a:t>?</a:t>
            </a:r>
          </a:p>
        </p:txBody>
      </p:sp>
      <p:sp>
        <p:nvSpPr>
          <p:cNvPr id="12292" name="Text Box 4"/>
          <p:cNvSpPr txBox="1">
            <a:spLocks noChangeArrowheads="1"/>
          </p:cNvSpPr>
          <p:nvPr/>
        </p:nvSpPr>
        <p:spPr bwMode="auto">
          <a:xfrm>
            <a:off x="685800" y="1690688"/>
            <a:ext cx="8458200" cy="954087"/>
          </a:xfrm>
          <a:prstGeom prst="rect">
            <a:avLst/>
          </a:prstGeom>
          <a:noFill/>
          <a:ln w="9525">
            <a:noFill/>
            <a:miter lim="800000"/>
            <a:headEnd/>
            <a:tailEnd/>
          </a:ln>
        </p:spPr>
        <p:txBody>
          <a:bodyPr>
            <a:spAutoFit/>
          </a:bodyPr>
          <a:lstStyle/>
          <a:p>
            <a:pPr eaLnBrk="1" hangingPunct="1">
              <a:spcBef>
                <a:spcPct val="50000"/>
              </a:spcBef>
            </a:pPr>
            <a:r>
              <a:rPr lang="en-US" sz="2800" b="1">
                <a:solidFill>
                  <a:srgbClr val="000099"/>
                </a:solidFill>
                <a:latin typeface="Arial" charset="0"/>
              </a:rPr>
              <a:t>Hãy tìm các tiếng trong bài mà các em hay viết nhầm?</a:t>
            </a:r>
          </a:p>
        </p:txBody>
      </p:sp>
      <p:sp>
        <p:nvSpPr>
          <p:cNvPr id="10245" name="Rectangle 5"/>
          <p:cNvSpPr>
            <a:spLocks noChangeArrowheads="1"/>
          </p:cNvSpPr>
          <p:nvPr/>
        </p:nvSpPr>
        <p:spPr bwMode="auto">
          <a:xfrm>
            <a:off x="304800" y="2449513"/>
            <a:ext cx="8382000" cy="4400550"/>
          </a:xfrm>
          <a:prstGeom prst="rect">
            <a:avLst/>
          </a:prstGeom>
          <a:noFill/>
          <a:ln w="28575">
            <a:noFill/>
            <a:miter lim="800000"/>
            <a:headEnd/>
            <a:tailEnd/>
          </a:ln>
        </p:spPr>
        <p:txBody>
          <a:bodyPr>
            <a:spAutoFit/>
          </a:bodyPr>
          <a:lstStyle/>
          <a:p>
            <a:pPr algn="just" eaLnBrk="1" hangingPunct="1"/>
            <a:r>
              <a:rPr lang="en-US" sz="2800" b="1">
                <a:solidFill>
                  <a:srgbClr val="000000"/>
                </a:solidFill>
                <a:latin typeface="Arial" charset="0"/>
              </a:rPr>
              <a:t>Hoa sầu riêng trổ vào cuối năm. Gió đưa hương thơm ngát như hương cau, hương bưởi tỏa khắp khu vườn. Hoa đậu từng chùm, màu trắng ngà. Cánh hoa nhỏ như vảy cá, hao hao giống cánh sen con, lác đác vài nhụy li ti giữa những cánh hoa. Mỗi cuống hoa ra một trái. Nhìn trái sầu riêng lủng lẳng dưới cành trông giống những tổ kiến. Mùa trái rộ vào dạo tháng tư, tháng năm ta.</a:t>
            </a:r>
          </a:p>
          <a:p>
            <a:pPr algn="just" eaLnBrk="1" hangingPunct="1"/>
            <a:endParaRPr lang="en-US" sz="2800">
              <a:solidFill>
                <a:srgbClr val="FFFF00"/>
              </a:solidFill>
              <a:latin typeface="Arial" charset="0"/>
            </a:endParaRPr>
          </a:p>
        </p:txBody>
      </p:sp>
      <p:sp>
        <p:nvSpPr>
          <p:cNvPr id="10246" name="Rectangle 6"/>
          <p:cNvSpPr>
            <a:spLocks noChangeArrowheads="1"/>
          </p:cNvSpPr>
          <p:nvPr/>
        </p:nvSpPr>
        <p:spPr bwMode="auto">
          <a:xfrm>
            <a:off x="1828800" y="76200"/>
            <a:ext cx="5486400" cy="830263"/>
          </a:xfrm>
          <a:prstGeom prst="rect">
            <a:avLst/>
          </a:prstGeom>
          <a:noFill/>
          <a:ln w="9525">
            <a:noFill/>
            <a:miter lim="800000"/>
            <a:headEnd/>
            <a:tailEnd/>
          </a:ln>
        </p:spPr>
        <p:txBody>
          <a:bodyPr>
            <a:spAutoFit/>
          </a:bodyPr>
          <a:lstStyle/>
          <a:p>
            <a:endParaRPr lang="en-US" sz="2400" b="1">
              <a:solidFill>
                <a:srgbClr val="000000"/>
              </a:solidFill>
              <a:latin typeface="Arial" charset="0"/>
            </a:endParaRPr>
          </a:p>
          <a:p>
            <a:r>
              <a:rPr lang="en-US" sz="2400" b="1">
                <a:solidFill>
                  <a:srgbClr val="000000"/>
                </a:solidFill>
                <a:latin typeface="Arial" charset="0"/>
              </a:rPr>
              <a:t>        </a:t>
            </a:r>
            <a:r>
              <a:rPr lang="en-US" sz="2400" b="1" u="sng">
                <a:solidFill>
                  <a:srgbClr val="000000"/>
                </a:solidFill>
                <a:latin typeface="Arial" charset="0"/>
              </a:rPr>
              <a:t>CHÍNH TẢ ( nghe - viết)</a:t>
            </a:r>
          </a:p>
        </p:txBody>
      </p:sp>
      <p:sp>
        <p:nvSpPr>
          <p:cNvPr id="10247" name="WordArt 7"/>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sp>
        <p:nvSpPr>
          <p:cNvPr id="12296" name="Line 8"/>
          <p:cNvSpPr>
            <a:spLocks noChangeShapeType="1"/>
          </p:cNvSpPr>
          <p:nvPr/>
        </p:nvSpPr>
        <p:spPr bwMode="auto">
          <a:xfrm>
            <a:off x="5943600" y="4622800"/>
            <a:ext cx="838200" cy="0"/>
          </a:xfrm>
          <a:prstGeom prst="line">
            <a:avLst/>
          </a:prstGeom>
          <a:noFill/>
          <a:ln w="38100">
            <a:solidFill>
              <a:srgbClr val="FF6600"/>
            </a:solidFill>
            <a:round/>
            <a:headEnd/>
            <a:tailEnd/>
          </a:ln>
        </p:spPr>
        <p:txBody>
          <a:bodyPr/>
          <a:lstStyle/>
          <a:p>
            <a:endParaRPr lang="en-US"/>
          </a:p>
        </p:txBody>
      </p:sp>
      <p:sp>
        <p:nvSpPr>
          <p:cNvPr id="12297" name="Line 9"/>
          <p:cNvSpPr>
            <a:spLocks noChangeShapeType="1"/>
          </p:cNvSpPr>
          <p:nvPr/>
        </p:nvSpPr>
        <p:spPr bwMode="auto">
          <a:xfrm>
            <a:off x="2667000" y="2895600"/>
            <a:ext cx="381000" cy="0"/>
          </a:xfrm>
          <a:prstGeom prst="line">
            <a:avLst/>
          </a:prstGeom>
          <a:noFill/>
          <a:ln w="38100">
            <a:solidFill>
              <a:srgbClr val="FF6600"/>
            </a:solidFill>
            <a:round/>
            <a:headEnd/>
            <a:tailEnd/>
          </a:ln>
        </p:spPr>
        <p:txBody>
          <a:bodyPr/>
          <a:lstStyle/>
          <a:p>
            <a:endParaRPr lang="en-US"/>
          </a:p>
        </p:txBody>
      </p:sp>
      <p:sp>
        <p:nvSpPr>
          <p:cNvPr id="12298" name="Line 10"/>
          <p:cNvSpPr>
            <a:spLocks noChangeShapeType="1"/>
          </p:cNvSpPr>
          <p:nvPr/>
        </p:nvSpPr>
        <p:spPr bwMode="auto">
          <a:xfrm>
            <a:off x="7772400" y="3302000"/>
            <a:ext cx="838200" cy="0"/>
          </a:xfrm>
          <a:prstGeom prst="line">
            <a:avLst/>
          </a:prstGeom>
          <a:noFill/>
          <a:ln w="38100">
            <a:solidFill>
              <a:srgbClr val="FF6600"/>
            </a:solidFill>
            <a:round/>
            <a:headEnd/>
            <a:tailEnd/>
          </a:ln>
        </p:spPr>
        <p:txBody>
          <a:bodyPr/>
          <a:lstStyle/>
          <a:p>
            <a:endParaRPr lang="en-US"/>
          </a:p>
        </p:txBody>
      </p:sp>
      <p:sp>
        <p:nvSpPr>
          <p:cNvPr id="12299" name="Line 11"/>
          <p:cNvSpPr>
            <a:spLocks noChangeShapeType="1"/>
          </p:cNvSpPr>
          <p:nvPr/>
        </p:nvSpPr>
        <p:spPr bwMode="auto">
          <a:xfrm>
            <a:off x="304800" y="4635500"/>
            <a:ext cx="838200" cy="0"/>
          </a:xfrm>
          <a:prstGeom prst="line">
            <a:avLst/>
          </a:prstGeom>
          <a:noFill/>
          <a:ln w="38100">
            <a:solidFill>
              <a:srgbClr val="FF6600"/>
            </a:solidFill>
            <a:round/>
            <a:headEnd/>
            <a:tailEnd/>
          </a:ln>
        </p:spPr>
        <p:txBody>
          <a:bodyPr/>
          <a:lstStyle/>
          <a:p>
            <a:endParaRPr lang="en-US"/>
          </a:p>
        </p:txBody>
      </p:sp>
      <p:sp>
        <p:nvSpPr>
          <p:cNvPr id="12300" name="Line 12"/>
          <p:cNvSpPr>
            <a:spLocks noChangeShapeType="1"/>
          </p:cNvSpPr>
          <p:nvPr/>
        </p:nvSpPr>
        <p:spPr bwMode="auto">
          <a:xfrm>
            <a:off x="3048000" y="3276600"/>
            <a:ext cx="381000" cy="0"/>
          </a:xfrm>
          <a:prstGeom prst="line">
            <a:avLst/>
          </a:prstGeom>
          <a:noFill/>
          <a:ln w="38100">
            <a:solidFill>
              <a:srgbClr val="FF66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diamond(in)">
                                      <p:cBhvr>
                                        <p:cTn id="7" dur="2000"/>
                                        <p:tgtEl>
                                          <p:spTgt spid="122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2" presetClass="emph" presetSubtype="0" repeatCount="indefinite" fill="hold" nodeType="clickEffect">
                                  <p:stCondLst>
                                    <p:cond delay="0"/>
                                  </p:stCondLst>
                                  <p:childTnLst>
                                    <p:animClr clrSpc="rgb" dir="cw">
                                      <p:cBhvr override="childStyle">
                                        <p:cTn id="11" dur="100" fill="hold"/>
                                        <p:tgtEl>
                                          <p:spTgt spid="12291">
                                            <p:txEl>
                                              <p:pRg st="0" end="0"/>
                                            </p:txEl>
                                          </p:spTgt>
                                        </p:tgtEl>
                                        <p:attrNameLst>
                                          <p:attrName>style.color</p:attrName>
                                        </p:attrNameLst>
                                      </p:cBhvr>
                                      <p:to>
                                        <a:schemeClr val="accent2"/>
                                      </p:to>
                                    </p:animClr>
                                    <p:animClr clrSpc="rgb" dir="cw">
                                      <p:cBhvr>
                                        <p:cTn id="12" dur="100" fill="hold"/>
                                        <p:tgtEl>
                                          <p:spTgt spid="12291">
                                            <p:txEl>
                                              <p:pRg st="0" end="0"/>
                                            </p:txEl>
                                          </p:spTgt>
                                        </p:tgtEl>
                                        <p:attrNameLst>
                                          <p:attrName>fillcolor</p:attrName>
                                        </p:attrNameLst>
                                      </p:cBhvr>
                                      <p:to>
                                        <a:schemeClr val="accent2"/>
                                      </p:to>
                                    </p:animClr>
                                    <p:set>
                                      <p:cBhvr>
                                        <p:cTn id="13" dur="100" fill="hold"/>
                                        <p:tgtEl>
                                          <p:spTgt spid="12291">
                                            <p:txEl>
                                              <p:pRg st="0" end="0"/>
                                            </p:txEl>
                                          </p:spTgt>
                                        </p:tgtEl>
                                        <p:attrNameLst>
                                          <p:attrName>fill.type</p:attrName>
                                        </p:attrNameLst>
                                      </p:cBhvr>
                                      <p:to>
                                        <p:strVal val="solid"/>
                                      </p:to>
                                    </p:set>
                                    <p:set>
                                      <p:cBhvr>
                                        <p:cTn id="14" dur="100" fill="hold"/>
                                        <p:tgtEl>
                                          <p:spTgt spid="12291">
                                            <p:txEl>
                                              <p:pRg st="0" end="0"/>
                                            </p:txEl>
                                          </p:spTgt>
                                        </p:tgtEl>
                                        <p:attrNameLst>
                                          <p:attrName>fill.on</p:attrName>
                                        </p:attrNameLst>
                                      </p:cBhvr>
                                      <p:to>
                                        <p:strVal val="true"/>
                                      </p:to>
                                    </p:set>
                                    <p:animRot by="120000">
                                      <p:cBhvr>
                                        <p:cTn id="15" dur="100" fill="hold">
                                          <p:stCondLst>
                                            <p:cond delay="0"/>
                                          </p:stCondLst>
                                        </p:cTn>
                                        <p:tgtEl>
                                          <p:spTgt spid="12291">
                                            <p:txEl>
                                              <p:pRg st="0" end="0"/>
                                            </p:txEl>
                                          </p:spTgt>
                                        </p:tgtEl>
                                        <p:attrNameLst>
                                          <p:attrName>r</p:attrName>
                                        </p:attrNameLst>
                                      </p:cBhvr>
                                    </p:animRot>
                                    <p:animRot by="-240000">
                                      <p:cBhvr>
                                        <p:cTn id="16" dur="200" fill="hold">
                                          <p:stCondLst>
                                            <p:cond delay="200"/>
                                          </p:stCondLst>
                                        </p:cTn>
                                        <p:tgtEl>
                                          <p:spTgt spid="12291">
                                            <p:txEl>
                                              <p:pRg st="0" end="0"/>
                                            </p:txEl>
                                          </p:spTgt>
                                        </p:tgtEl>
                                        <p:attrNameLst>
                                          <p:attrName>r</p:attrName>
                                        </p:attrNameLst>
                                      </p:cBhvr>
                                    </p:animRot>
                                    <p:animRot by="240000">
                                      <p:cBhvr>
                                        <p:cTn id="17" dur="200" fill="hold">
                                          <p:stCondLst>
                                            <p:cond delay="400"/>
                                          </p:stCondLst>
                                        </p:cTn>
                                        <p:tgtEl>
                                          <p:spTgt spid="12291">
                                            <p:txEl>
                                              <p:pRg st="0" end="0"/>
                                            </p:txEl>
                                          </p:spTgt>
                                        </p:tgtEl>
                                        <p:attrNameLst>
                                          <p:attrName>r</p:attrName>
                                        </p:attrNameLst>
                                      </p:cBhvr>
                                    </p:animRot>
                                    <p:animRot by="-240000">
                                      <p:cBhvr>
                                        <p:cTn id="18" dur="200" fill="hold">
                                          <p:stCondLst>
                                            <p:cond delay="600"/>
                                          </p:stCondLst>
                                        </p:cTn>
                                        <p:tgtEl>
                                          <p:spTgt spid="12291">
                                            <p:txEl>
                                              <p:pRg st="0" end="0"/>
                                            </p:txEl>
                                          </p:spTgt>
                                        </p:tgtEl>
                                        <p:attrNameLst>
                                          <p:attrName>r</p:attrName>
                                        </p:attrNameLst>
                                      </p:cBhvr>
                                    </p:animRot>
                                    <p:animRot by="120000">
                                      <p:cBhvr>
                                        <p:cTn id="19" dur="200" fill="hold">
                                          <p:stCondLst>
                                            <p:cond delay="800"/>
                                          </p:stCondLst>
                                        </p:cTn>
                                        <p:tgtEl>
                                          <p:spTgt spid="12291">
                                            <p:txEl>
                                              <p:pRg st="0" end="0"/>
                                            </p:txEl>
                                          </p:spTgt>
                                        </p:tgtEl>
                                        <p:attrNameLst>
                                          <p:attrName>r</p:attrName>
                                        </p:attrNameLst>
                                      </p:cBhvr>
                                    </p:animRot>
                                  </p:childTnLst>
                                </p:cTn>
                              </p:par>
                              <p:par>
                                <p:cTn id="20" presetID="13" presetClass="entr" presetSubtype="16" repeatCount="3000" fill="hold" grpId="0" nodeType="withEffect">
                                  <p:stCondLst>
                                    <p:cond delay="0"/>
                                  </p:stCondLst>
                                  <p:childTnLst>
                                    <p:set>
                                      <p:cBhvr>
                                        <p:cTn id="21" dur="1" fill="hold">
                                          <p:stCondLst>
                                            <p:cond delay="0"/>
                                          </p:stCondLst>
                                        </p:cTn>
                                        <p:tgtEl>
                                          <p:spTgt spid="12296"/>
                                        </p:tgtEl>
                                        <p:attrNameLst>
                                          <p:attrName>style.visibility</p:attrName>
                                        </p:attrNameLst>
                                      </p:cBhvr>
                                      <p:to>
                                        <p:strVal val="visible"/>
                                      </p:to>
                                    </p:set>
                                    <p:animEffect transition="in" filter="plus(in)">
                                      <p:cBhvr>
                                        <p:cTn id="22" dur="2000"/>
                                        <p:tgtEl>
                                          <p:spTgt spid="12296"/>
                                        </p:tgtEl>
                                      </p:cBhvr>
                                    </p:animEffect>
                                  </p:childTnLst>
                                </p:cTn>
                              </p:par>
                              <p:par>
                                <p:cTn id="23" presetID="13" presetClass="entr" presetSubtype="16" repeatCount="3000" fill="hold" grpId="0" nodeType="withEffect">
                                  <p:stCondLst>
                                    <p:cond delay="0"/>
                                  </p:stCondLst>
                                  <p:childTnLst>
                                    <p:set>
                                      <p:cBhvr>
                                        <p:cTn id="24" dur="1" fill="hold">
                                          <p:stCondLst>
                                            <p:cond delay="0"/>
                                          </p:stCondLst>
                                        </p:cTn>
                                        <p:tgtEl>
                                          <p:spTgt spid="12297"/>
                                        </p:tgtEl>
                                        <p:attrNameLst>
                                          <p:attrName>style.visibility</p:attrName>
                                        </p:attrNameLst>
                                      </p:cBhvr>
                                      <p:to>
                                        <p:strVal val="visible"/>
                                      </p:to>
                                    </p:set>
                                    <p:animEffect transition="in" filter="plus(in)">
                                      <p:cBhvr>
                                        <p:cTn id="25" dur="2000"/>
                                        <p:tgtEl>
                                          <p:spTgt spid="12297"/>
                                        </p:tgtEl>
                                      </p:cBhvr>
                                    </p:animEffect>
                                  </p:childTnLst>
                                </p:cTn>
                              </p:par>
                              <p:par>
                                <p:cTn id="26" presetID="13" presetClass="entr" presetSubtype="16" repeatCount="3000" fill="hold" grpId="0" nodeType="withEffect">
                                  <p:stCondLst>
                                    <p:cond delay="0"/>
                                  </p:stCondLst>
                                  <p:childTnLst>
                                    <p:set>
                                      <p:cBhvr>
                                        <p:cTn id="27" dur="1" fill="hold">
                                          <p:stCondLst>
                                            <p:cond delay="0"/>
                                          </p:stCondLst>
                                        </p:cTn>
                                        <p:tgtEl>
                                          <p:spTgt spid="12298"/>
                                        </p:tgtEl>
                                        <p:attrNameLst>
                                          <p:attrName>style.visibility</p:attrName>
                                        </p:attrNameLst>
                                      </p:cBhvr>
                                      <p:to>
                                        <p:strVal val="visible"/>
                                      </p:to>
                                    </p:set>
                                    <p:animEffect transition="in" filter="plus(in)">
                                      <p:cBhvr>
                                        <p:cTn id="28" dur="2000"/>
                                        <p:tgtEl>
                                          <p:spTgt spid="12298"/>
                                        </p:tgtEl>
                                      </p:cBhvr>
                                    </p:animEffect>
                                  </p:childTnLst>
                                </p:cTn>
                              </p:par>
                              <p:par>
                                <p:cTn id="29" presetID="13" presetClass="entr" presetSubtype="16" repeatCount="3000" fill="hold" grpId="0" nodeType="withEffect">
                                  <p:stCondLst>
                                    <p:cond delay="0"/>
                                  </p:stCondLst>
                                  <p:childTnLst>
                                    <p:set>
                                      <p:cBhvr>
                                        <p:cTn id="30" dur="1" fill="hold">
                                          <p:stCondLst>
                                            <p:cond delay="0"/>
                                          </p:stCondLst>
                                        </p:cTn>
                                        <p:tgtEl>
                                          <p:spTgt spid="12299"/>
                                        </p:tgtEl>
                                        <p:attrNameLst>
                                          <p:attrName>style.visibility</p:attrName>
                                        </p:attrNameLst>
                                      </p:cBhvr>
                                      <p:to>
                                        <p:strVal val="visible"/>
                                      </p:to>
                                    </p:set>
                                    <p:animEffect transition="in" filter="plus(in)">
                                      <p:cBhvr>
                                        <p:cTn id="31" dur="2000"/>
                                        <p:tgtEl>
                                          <p:spTgt spid="12299"/>
                                        </p:tgtEl>
                                      </p:cBhvr>
                                    </p:animEffect>
                                  </p:childTnLst>
                                </p:cTn>
                              </p:par>
                              <p:par>
                                <p:cTn id="32" presetID="13" presetClass="entr" presetSubtype="16" repeatCount="3000" fill="hold" grpId="0" nodeType="withEffect">
                                  <p:stCondLst>
                                    <p:cond delay="0"/>
                                  </p:stCondLst>
                                  <p:childTnLst>
                                    <p:set>
                                      <p:cBhvr>
                                        <p:cTn id="33" dur="1" fill="hold">
                                          <p:stCondLst>
                                            <p:cond delay="0"/>
                                          </p:stCondLst>
                                        </p:cTn>
                                        <p:tgtEl>
                                          <p:spTgt spid="12300"/>
                                        </p:tgtEl>
                                        <p:attrNameLst>
                                          <p:attrName>style.visibility</p:attrName>
                                        </p:attrNameLst>
                                      </p:cBhvr>
                                      <p:to>
                                        <p:strVal val="visible"/>
                                      </p:to>
                                    </p:set>
                                    <p:animEffect transition="in" filter="plus(in)">
                                      <p:cBhvr>
                                        <p:cTn id="34" dur="2000"/>
                                        <p:tgtEl>
                                          <p:spTgt spid="12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animBg="1"/>
      <p:bldP spid="12297" grpId="0" animBg="1"/>
      <p:bldP spid="12298" grpId="0" animBg="1"/>
      <p:bldP spid="12299" grpId="0" animBg="1"/>
      <p:bldP spid="1230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chemeClr val="tx1"/>
            </a:gs>
          </a:gsLst>
          <a:lin ang="5400000" scaled="1"/>
        </a:gradFill>
        <a:effectLst/>
      </p:bgPr>
    </p:bg>
    <p:spTree>
      <p:nvGrpSpPr>
        <p:cNvPr id="1" name=""/>
        <p:cNvGrpSpPr/>
        <p:nvPr/>
      </p:nvGrpSpPr>
      <p:grpSpPr>
        <a:xfrm>
          <a:off x="0" y="0"/>
          <a:ext cx="0" cy="0"/>
          <a:chOff x="0" y="0"/>
          <a:chExt cx="0" cy="0"/>
        </a:xfrm>
      </p:grpSpPr>
      <p:sp>
        <p:nvSpPr>
          <p:cNvPr id="1028" name="Text Box 2"/>
          <p:cNvSpPr txBox="1">
            <a:spLocks noChangeArrowheads="1"/>
          </p:cNvSpPr>
          <p:nvPr/>
        </p:nvSpPr>
        <p:spPr bwMode="auto">
          <a:xfrm>
            <a:off x="0" y="381000"/>
            <a:ext cx="9144000" cy="519113"/>
          </a:xfrm>
          <a:prstGeom prst="rect">
            <a:avLst/>
          </a:prstGeom>
          <a:noFill/>
          <a:ln w="9525">
            <a:noFill/>
            <a:miter lim="800000"/>
            <a:headEnd/>
            <a:tailEnd/>
          </a:ln>
        </p:spPr>
        <p:txBody>
          <a:bodyPr>
            <a:spAutoFit/>
          </a:bodyPr>
          <a:lstStyle/>
          <a:p>
            <a:pPr eaLnBrk="1" hangingPunct="1">
              <a:spcBef>
                <a:spcPct val="50000"/>
              </a:spcBef>
            </a:pPr>
            <a:endParaRPr lang="en-US" sz="2800">
              <a:solidFill>
                <a:srgbClr val="FF00FF"/>
              </a:solidFill>
              <a:latin typeface="Arial" charset="0"/>
            </a:endParaRPr>
          </a:p>
        </p:txBody>
      </p:sp>
      <p:sp>
        <p:nvSpPr>
          <p:cNvPr id="1029" name="Text Box 3"/>
          <p:cNvSpPr txBox="1">
            <a:spLocks noChangeArrowheads="1"/>
          </p:cNvSpPr>
          <p:nvPr/>
        </p:nvSpPr>
        <p:spPr bwMode="auto">
          <a:xfrm>
            <a:off x="152400" y="1676400"/>
            <a:ext cx="9144000" cy="579438"/>
          </a:xfrm>
          <a:prstGeom prst="rect">
            <a:avLst/>
          </a:prstGeom>
          <a:noFill/>
          <a:ln w="9525">
            <a:noFill/>
            <a:miter lim="800000"/>
            <a:headEnd/>
            <a:tailEnd/>
          </a:ln>
        </p:spPr>
        <p:txBody>
          <a:bodyPr>
            <a:spAutoFit/>
          </a:bodyPr>
          <a:lstStyle/>
          <a:p>
            <a:pPr algn="ctr" eaLnBrk="1" hangingPunct="1">
              <a:spcBef>
                <a:spcPct val="50000"/>
              </a:spcBef>
              <a:buFont typeface="Wingdings" pitchFamily="2" charset="2"/>
              <a:buNone/>
            </a:pPr>
            <a:r>
              <a:rPr lang="en-US" sz="3200" b="1">
                <a:solidFill>
                  <a:schemeClr val="bg1"/>
                </a:solidFill>
                <a:latin typeface="Arial" charset="0"/>
              </a:rPr>
              <a:t> </a:t>
            </a:r>
            <a:r>
              <a:rPr lang="en-US" sz="2800" b="1">
                <a:solidFill>
                  <a:schemeClr val="bg1"/>
                </a:solidFill>
                <a:latin typeface="Arial" charset="0"/>
              </a:rPr>
              <a:t>  </a:t>
            </a:r>
            <a:r>
              <a:rPr lang="en-US" sz="3200" b="1">
                <a:solidFill>
                  <a:schemeClr val="bg1"/>
                </a:solidFill>
                <a:latin typeface="Arial" charset="0"/>
              </a:rPr>
              <a:t>Giáo viên đọc cho học sinh viết bài </a:t>
            </a:r>
          </a:p>
        </p:txBody>
      </p:sp>
      <p:sp>
        <p:nvSpPr>
          <p:cNvPr id="1030" name="Rectangle 5"/>
          <p:cNvSpPr>
            <a:spLocks noChangeArrowheads="1"/>
          </p:cNvSpPr>
          <p:nvPr/>
        </p:nvSpPr>
        <p:spPr bwMode="auto">
          <a:xfrm>
            <a:off x="1828800" y="76200"/>
            <a:ext cx="5486400" cy="830263"/>
          </a:xfrm>
          <a:prstGeom prst="rect">
            <a:avLst/>
          </a:prstGeom>
          <a:noFill/>
          <a:ln w="9525">
            <a:noFill/>
            <a:miter lim="800000"/>
            <a:headEnd/>
            <a:tailEnd/>
          </a:ln>
        </p:spPr>
        <p:txBody>
          <a:bodyPr>
            <a:spAutoFit/>
          </a:bodyPr>
          <a:lstStyle/>
          <a:p>
            <a:endParaRPr lang="en-US" sz="2400" b="1">
              <a:solidFill>
                <a:srgbClr val="000000"/>
              </a:solidFill>
              <a:latin typeface="Arial" charset="0"/>
            </a:endParaRPr>
          </a:p>
          <a:p>
            <a:r>
              <a:rPr lang="en-US" sz="2400" b="1">
                <a:solidFill>
                  <a:srgbClr val="000000"/>
                </a:solidFill>
                <a:latin typeface="Arial" charset="0"/>
              </a:rPr>
              <a:t>        </a:t>
            </a:r>
            <a:r>
              <a:rPr lang="en-US" sz="2400" b="1" u="sng">
                <a:solidFill>
                  <a:srgbClr val="000000"/>
                </a:solidFill>
                <a:latin typeface="Arial" charset="0"/>
              </a:rPr>
              <a:t>CHÍNH TẢ ( nghe - viết)</a:t>
            </a:r>
          </a:p>
        </p:txBody>
      </p:sp>
      <p:sp>
        <p:nvSpPr>
          <p:cNvPr id="1031" name="WordArt 6"/>
          <p:cNvSpPr>
            <a:spLocks noChangeArrowheads="1" noChangeShapeType="1" noTextEdit="1"/>
          </p:cNvSpPr>
          <p:nvPr/>
        </p:nvSpPr>
        <p:spPr bwMode="auto">
          <a:xfrm>
            <a:off x="3276600" y="990600"/>
            <a:ext cx="2362200" cy="4572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0000"/>
                </a:solidFill>
                <a:latin typeface="Arial"/>
                <a:cs typeface="Arial"/>
              </a:rPr>
              <a:t>SẦU RIÊNG</a:t>
            </a:r>
          </a:p>
        </p:txBody>
      </p:sp>
      <p:pic>
        <p:nvPicPr>
          <p:cNvPr id="1032" name="Picture 7" descr="Hình ảnh198"/>
          <p:cNvPicPr>
            <a:picLocks noChangeAspect="1" noChangeArrowheads="1"/>
          </p:cNvPicPr>
          <p:nvPr/>
        </p:nvPicPr>
        <p:blipFill>
          <a:blip r:embed="rId3"/>
          <a:srcRect/>
          <a:stretch>
            <a:fillRect/>
          </a:stretch>
        </p:blipFill>
        <p:spPr bwMode="auto">
          <a:xfrm>
            <a:off x="2514600" y="2209800"/>
            <a:ext cx="6400800" cy="4495800"/>
          </a:xfrm>
          <a:prstGeom prst="rect">
            <a:avLst/>
          </a:prstGeom>
          <a:noFill/>
          <a:ln w="9525">
            <a:noFill/>
            <a:miter lim="800000"/>
            <a:headEnd/>
            <a:tailEnd/>
          </a:ln>
        </p:spPr>
      </p:pic>
      <p:graphicFrame>
        <p:nvGraphicFramePr>
          <p:cNvPr id="1026" name="Object 8"/>
          <p:cNvGraphicFramePr>
            <a:graphicFrameLocks noChangeAspect="1"/>
          </p:cNvGraphicFramePr>
          <p:nvPr>
            <p:ph/>
          </p:nvPr>
        </p:nvGraphicFramePr>
        <p:xfrm>
          <a:off x="838200" y="2133600"/>
          <a:ext cx="1485900" cy="4214813"/>
        </p:xfrm>
        <a:graphic>
          <a:graphicData uri="http://schemas.openxmlformats.org/presentationml/2006/ole">
            <p:oleObj spid="_x0000_s1026" name="Clip" r:id="rId4" imgW="1485900" imgH="4214813" progId="MS_ClipArt_Gallery.2">
              <p:embed/>
            </p:oleObj>
          </a:graphicData>
        </a:graphic>
      </p:graphicFrame>
      <p:pic>
        <p:nvPicPr>
          <p:cNvPr id="1033" name="Picture 6" descr="Book-09-june"/>
          <p:cNvPicPr>
            <a:picLocks noChangeAspect="1" noChangeArrowheads="1" noCrop="1"/>
          </p:cNvPicPr>
          <p:nvPr/>
        </p:nvPicPr>
        <p:blipFill>
          <a:blip r:embed="rId5"/>
          <a:srcRect/>
          <a:stretch>
            <a:fillRect/>
          </a:stretch>
        </p:blipFill>
        <p:spPr bwMode="auto">
          <a:xfrm>
            <a:off x="7772400" y="1127125"/>
            <a:ext cx="1524000" cy="1158875"/>
          </a:xfrm>
          <a:prstGeom prst="rect">
            <a:avLst/>
          </a:prstGeom>
          <a:noFill/>
          <a:ln w="9525">
            <a:noFill/>
            <a:miter lim="800000"/>
            <a:headEnd/>
            <a:tailEnd/>
          </a:ln>
        </p:spPr>
      </p:pic>
      <p:pic>
        <p:nvPicPr>
          <p:cNvPr id="1034" name="Picture 6" descr="56CEE190D2834983BE9B1882D8651F72"/>
          <p:cNvPicPr>
            <a:picLocks noChangeAspect="1" noChangeArrowheads="1" noCrop="1"/>
          </p:cNvPicPr>
          <p:nvPr/>
        </p:nvPicPr>
        <p:blipFill>
          <a:blip r:embed="rId6"/>
          <a:srcRect/>
          <a:stretch>
            <a:fillRect/>
          </a:stretch>
        </p:blipFill>
        <p:spPr bwMode="auto">
          <a:xfrm>
            <a:off x="-152400" y="76200"/>
            <a:ext cx="993775" cy="2209800"/>
          </a:xfrm>
          <a:prstGeom prst="rect">
            <a:avLst/>
          </a:prstGeom>
          <a:noFill/>
          <a:ln w="9525">
            <a:noFill/>
            <a:miter lim="800000"/>
            <a:headEnd/>
            <a:tailEnd/>
          </a:ln>
        </p:spPr>
      </p:pic>
      <p:pic>
        <p:nvPicPr>
          <p:cNvPr id="1035" name="Picture 6" descr="56CEE190D2834983BE9B1882D8651F72"/>
          <p:cNvPicPr>
            <a:picLocks noChangeAspect="1" noChangeArrowheads="1" noCrop="1"/>
          </p:cNvPicPr>
          <p:nvPr/>
        </p:nvPicPr>
        <p:blipFill>
          <a:blip r:embed="rId6"/>
          <a:srcRect/>
          <a:stretch>
            <a:fillRect/>
          </a:stretch>
        </p:blipFill>
        <p:spPr bwMode="auto">
          <a:xfrm>
            <a:off x="-152400" y="2286000"/>
            <a:ext cx="993775" cy="2209800"/>
          </a:xfrm>
          <a:prstGeom prst="rect">
            <a:avLst/>
          </a:prstGeom>
          <a:noFill/>
          <a:ln w="9525">
            <a:noFill/>
            <a:miter lim="800000"/>
            <a:headEnd/>
            <a:tailEnd/>
          </a:ln>
        </p:spPr>
      </p:pic>
      <p:pic>
        <p:nvPicPr>
          <p:cNvPr id="1036" name="Picture 6" descr="56CEE190D2834983BE9B1882D8651F72"/>
          <p:cNvPicPr>
            <a:picLocks noChangeAspect="1" noChangeArrowheads="1" noCrop="1"/>
          </p:cNvPicPr>
          <p:nvPr/>
        </p:nvPicPr>
        <p:blipFill>
          <a:blip r:embed="rId6"/>
          <a:srcRect/>
          <a:stretch>
            <a:fillRect/>
          </a:stretch>
        </p:blipFill>
        <p:spPr bwMode="auto">
          <a:xfrm>
            <a:off x="-228600" y="4572000"/>
            <a:ext cx="993775"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101</TotalTime>
  <Words>476</Words>
  <Application>Microsoft Office PowerPoint</Application>
  <PresentationFormat>On-screen Show (4:3)</PresentationFormat>
  <Paragraphs>62</Paragraphs>
  <Slides>11</Slides>
  <Notes>0</Notes>
  <HiddenSlides>0</HiddenSlides>
  <MMClips>1</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Tahoma</vt:lpstr>
      <vt:lpstr>Arial</vt:lpstr>
      <vt:lpstr>Wingdings</vt:lpstr>
      <vt:lpstr>Calibri</vt:lpstr>
      <vt:lpstr>Textured</vt:lpstr>
      <vt:lpstr>Microsoft Clip Gallery</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141</cp:revision>
  <dcterms:created xsi:type="dcterms:W3CDTF">2010-01-29T08:30:32Z</dcterms:created>
  <dcterms:modified xsi:type="dcterms:W3CDTF">2016-06-30T01:49:49Z</dcterms:modified>
</cp:coreProperties>
</file>